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7"/>
  </p:notesMasterIdLst>
  <p:sldIdLst>
    <p:sldId id="256" r:id="rId2"/>
    <p:sldId id="258" r:id="rId3"/>
    <p:sldId id="270" r:id="rId4"/>
    <p:sldId id="260" r:id="rId5"/>
    <p:sldId id="259" r:id="rId6"/>
    <p:sldId id="261" r:id="rId7"/>
    <p:sldId id="271" r:id="rId8"/>
    <p:sldId id="272" r:id="rId9"/>
    <p:sldId id="273" r:id="rId10"/>
    <p:sldId id="274" r:id="rId11"/>
    <p:sldId id="262" r:id="rId12"/>
    <p:sldId id="263" r:id="rId13"/>
    <p:sldId id="264" r:id="rId14"/>
    <p:sldId id="265"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A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BBED35-3A7F-4EC4-8624-B9F23A53D383}" v="2" dt="2024-11-19T16:26:42.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773" autoAdjust="0"/>
  </p:normalViewPr>
  <p:slideViewPr>
    <p:cSldViewPr snapToGrid="0">
      <p:cViewPr varScale="1">
        <p:scale>
          <a:sx n="88" d="100"/>
          <a:sy n="88" d="100"/>
        </p:scale>
        <p:origin x="129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INKE, JAY C CIV DHRA DEOMI/R&amp;D" userId="c8dc83ae-e829-4f48-bc05-b333280b7af1" providerId="ADAL" clId="{C9BBED35-3A7F-4EC4-8624-B9F23A53D383}"/>
    <pc:docChg chg="custSel modSld">
      <pc:chgData name="STEINKE, JAY C CIV DHRA DEOMI/R&amp;D" userId="c8dc83ae-e829-4f48-bc05-b333280b7af1" providerId="ADAL" clId="{C9BBED35-3A7F-4EC4-8624-B9F23A53D383}" dt="2024-11-20T21:04:04.287" v="338" actId="20577"/>
      <pc:docMkLst>
        <pc:docMk/>
      </pc:docMkLst>
      <pc:sldChg chg="modSp mod">
        <pc:chgData name="STEINKE, JAY C CIV DHRA DEOMI/R&amp;D" userId="c8dc83ae-e829-4f48-bc05-b333280b7af1" providerId="ADAL" clId="{C9BBED35-3A7F-4EC4-8624-B9F23A53D383}" dt="2024-11-19T16:30:10.434" v="155" actId="20577"/>
        <pc:sldMkLst>
          <pc:docMk/>
          <pc:sldMk cId="1446793409" sldId="259"/>
        </pc:sldMkLst>
        <pc:spChg chg="mod">
          <ac:chgData name="STEINKE, JAY C CIV DHRA DEOMI/R&amp;D" userId="c8dc83ae-e829-4f48-bc05-b333280b7af1" providerId="ADAL" clId="{C9BBED35-3A7F-4EC4-8624-B9F23A53D383}" dt="2024-11-19T16:30:10.434" v="155" actId="20577"/>
          <ac:spMkLst>
            <pc:docMk/>
            <pc:sldMk cId="1446793409" sldId="259"/>
            <ac:spMk id="10" creationId="{245EC3FA-1784-4004-A1F3-FA850BB26915}"/>
          </ac:spMkLst>
        </pc:spChg>
      </pc:sldChg>
      <pc:sldChg chg="modSp mod">
        <pc:chgData name="STEINKE, JAY C CIV DHRA DEOMI/R&amp;D" userId="c8dc83ae-e829-4f48-bc05-b333280b7af1" providerId="ADAL" clId="{C9BBED35-3A7F-4EC4-8624-B9F23A53D383}" dt="2024-11-19T16:35:02.340" v="158" actId="20577"/>
        <pc:sldMkLst>
          <pc:docMk/>
          <pc:sldMk cId="505847939" sldId="263"/>
        </pc:sldMkLst>
        <pc:spChg chg="mod">
          <ac:chgData name="STEINKE, JAY C CIV DHRA DEOMI/R&amp;D" userId="c8dc83ae-e829-4f48-bc05-b333280b7af1" providerId="ADAL" clId="{C9BBED35-3A7F-4EC4-8624-B9F23A53D383}" dt="2024-11-19T16:35:02.340" v="158" actId="20577"/>
          <ac:spMkLst>
            <pc:docMk/>
            <pc:sldMk cId="505847939" sldId="263"/>
            <ac:spMk id="5" creationId="{61BABC29-68C9-08A9-5581-8C46F33D7949}"/>
          </ac:spMkLst>
        </pc:spChg>
      </pc:sldChg>
      <pc:sldChg chg="modSp mod">
        <pc:chgData name="STEINKE, JAY C CIV DHRA DEOMI/R&amp;D" userId="c8dc83ae-e829-4f48-bc05-b333280b7af1" providerId="ADAL" clId="{C9BBED35-3A7F-4EC4-8624-B9F23A53D383}" dt="2024-11-19T16:36:13.289" v="218" actId="20577"/>
        <pc:sldMkLst>
          <pc:docMk/>
          <pc:sldMk cId="3526876455" sldId="265"/>
        </pc:sldMkLst>
        <pc:spChg chg="mod">
          <ac:chgData name="STEINKE, JAY C CIV DHRA DEOMI/R&amp;D" userId="c8dc83ae-e829-4f48-bc05-b333280b7af1" providerId="ADAL" clId="{C9BBED35-3A7F-4EC4-8624-B9F23A53D383}" dt="2024-11-19T16:36:13.289" v="218" actId="20577"/>
          <ac:spMkLst>
            <pc:docMk/>
            <pc:sldMk cId="3526876455" sldId="265"/>
            <ac:spMk id="10" creationId="{245EC3FA-1784-4004-A1F3-FA850BB26915}"/>
          </ac:spMkLst>
        </pc:spChg>
      </pc:sldChg>
      <pc:sldChg chg="modSp mod">
        <pc:chgData name="STEINKE, JAY C CIV DHRA DEOMI/R&amp;D" userId="c8dc83ae-e829-4f48-bc05-b333280b7af1" providerId="ADAL" clId="{C9BBED35-3A7F-4EC4-8624-B9F23A53D383}" dt="2024-11-20T21:04:04.287" v="338" actId="20577"/>
        <pc:sldMkLst>
          <pc:docMk/>
          <pc:sldMk cId="2262560417" sldId="270"/>
        </pc:sldMkLst>
        <pc:spChg chg="mod">
          <ac:chgData name="STEINKE, JAY C CIV DHRA DEOMI/R&amp;D" userId="c8dc83ae-e829-4f48-bc05-b333280b7af1" providerId="ADAL" clId="{C9BBED35-3A7F-4EC4-8624-B9F23A53D383}" dt="2024-11-20T21:04:04.287" v="338" actId="20577"/>
          <ac:spMkLst>
            <pc:docMk/>
            <pc:sldMk cId="2262560417" sldId="270"/>
            <ac:spMk id="10" creationId="{245EC3FA-1784-4004-A1F3-FA850BB269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A68FB-14A3-429C-AC79-55DA1D1037EC}" type="datetimeFigureOut">
              <a:rPr lang="en-US" smtClean="0"/>
              <a:t>11/20/2024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99D53-72F1-4EC3-99D7-ACD68951213E}" type="slidenum">
              <a:rPr lang="en-US" smtClean="0"/>
              <a:t>‹#›</a:t>
            </a:fld>
            <a:endParaRPr lang="en-US" dirty="0"/>
          </a:p>
        </p:txBody>
      </p:sp>
    </p:spTree>
    <p:extLst>
      <p:ext uri="{BB962C8B-B14F-4D97-AF65-F5344CB8AC3E}">
        <p14:creationId xmlns:p14="http://schemas.microsoft.com/office/powerpoint/2010/main" val="22531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99D53-72F1-4EC3-99D7-ACD68951213E}" type="slidenum">
              <a:rPr lang="en-US" smtClean="0"/>
              <a:t>1</a:t>
            </a:fld>
            <a:endParaRPr lang="en-US" dirty="0"/>
          </a:p>
        </p:txBody>
      </p:sp>
    </p:spTree>
    <p:extLst>
      <p:ext uri="{BB962C8B-B14F-4D97-AF65-F5344CB8AC3E}">
        <p14:creationId xmlns:p14="http://schemas.microsoft.com/office/powerpoint/2010/main" val="1478017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t>
            </a:r>
          </a:p>
          <a:p>
            <a:r>
              <a:rPr lang="en-US" dirty="0"/>
              <a:t>https://www.nps.gov/people/rosina-corrothers-tucker.htm</a:t>
            </a:r>
          </a:p>
          <a:p>
            <a:r>
              <a:rPr lang="en-US" dirty="0"/>
              <a:t>https://blog.dol.gov/2024/01/17/8-black-women-labor-leaders-you-should-know</a:t>
            </a:r>
          </a:p>
          <a:p>
            <a:r>
              <a:rPr lang="en-US" dirty="0"/>
              <a:t>https://www.npca.org/articles/3707-the-women-behind-the-brotherhood</a:t>
            </a:r>
          </a:p>
          <a:p>
            <a:endParaRPr lang="en-US" dirty="0"/>
          </a:p>
        </p:txBody>
      </p:sp>
      <p:sp>
        <p:nvSpPr>
          <p:cNvPr id="4" name="Slide Number Placeholder 3"/>
          <p:cNvSpPr>
            <a:spLocks noGrp="1"/>
          </p:cNvSpPr>
          <p:nvPr>
            <p:ph type="sldNum" sz="quarter" idx="5"/>
          </p:nvPr>
        </p:nvSpPr>
        <p:spPr/>
        <p:txBody>
          <a:bodyPr/>
          <a:lstStyle/>
          <a:p>
            <a:fld id="{DE099D53-72F1-4EC3-99D7-ACD68951213E}" type="slidenum">
              <a:rPr lang="en-US" smtClean="0"/>
              <a:t>10</a:t>
            </a:fld>
            <a:endParaRPr lang="en-US" dirty="0"/>
          </a:p>
        </p:txBody>
      </p:sp>
    </p:spTree>
    <p:extLst>
      <p:ext uri="{BB962C8B-B14F-4D97-AF65-F5344CB8AC3E}">
        <p14:creationId xmlns:p14="http://schemas.microsoft.com/office/powerpoint/2010/main" val="2678141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t>
            </a:r>
          </a:p>
          <a:p>
            <a:r>
              <a:rPr lang="en-US" dirty="0"/>
              <a:t>https://www.history.com/topics/black-history/a-philip-Randolph</a:t>
            </a:r>
          </a:p>
          <a:p>
            <a:r>
              <a:rPr lang="en-US" dirty="0"/>
              <a:t>https://home.nps.gov/hofr/learn/historyculture/a-philip-randolph.htm</a:t>
            </a:r>
          </a:p>
          <a:p>
            <a:r>
              <a:rPr lang="en-US" dirty="0"/>
              <a:t>https://www.nps.gov/people/a-philip-randolph.htm</a:t>
            </a:r>
          </a:p>
        </p:txBody>
      </p:sp>
      <p:sp>
        <p:nvSpPr>
          <p:cNvPr id="4" name="Slide Number Placeholder 3"/>
          <p:cNvSpPr>
            <a:spLocks noGrp="1"/>
          </p:cNvSpPr>
          <p:nvPr>
            <p:ph type="sldNum" sz="quarter" idx="5"/>
          </p:nvPr>
        </p:nvSpPr>
        <p:spPr/>
        <p:txBody>
          <a:bodyPr/>
          <a:lstStyle/>
          <a:p>
            <a:fld id="{DE099D53-72F1-4EC3-99D7-ACD68951213E}" type="slidenum">
              <a:rPr lang="en-US" smtClean="0"/>
              <a:t>11</a:t>
            </a:fld>
            <a:endParaRPr lang="en-US" dirty="0"/>
          </a:p>
        </p:txBody>
      </p:sp>
    </p:spTree>
    <p:extLst>
      <p:ext uri="{BB962C8B-B14F-4D97-AF65-F5344CB8AC3E}">
        <p14:creationId xmlns:p14="http://schemas.microsoft.com/office/powerpoint/2010/main" val="1220783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t>
            </a:r>
          </a:p>
          <a:p>
            <a:r>
              <a:rPr lang="en-US" dirty="0"/>
              <a:t>https://www.history.com/topics/black-history/a-philip-Randolph</a:t>
            </a:r>
          </a:p>
          <a:p>
            <a:r>
              <a:rPr lang="en-US" dirty="0"/>
              <a:t>https://home.nps.gov/hofr/learn/historyculture/a-philip-randolph.htm</a:t>
            </a:r>
          </a:p>
          <a:p>
            <a:r>
              <a:rPr lang="en-US" dirty="0"/>
              <a:t>https://www.nps.gov/people/a-philip-randolph.htm</a:t>
            </a:r>
          </a:p>
          <a:p>
            <a:endParaRPr lang="en-US" dirty="0"/>
          </a:p>
        </p:txBody>
      </p:sp>
      <p:sp>
        <p:nvSpPr>
          <p:cNvPr id="4" name="Slide Number Placeholder 3"/>
          <p:cNvSpPr>
            <a:spLocks noGrp="1"/>
          </p:cNvSpPr>
          <p:nvPr>
            <p:ph type="sldNum" sz="quarter" idx="5"/>
          </p:nvPr>
        </p:nvSpPr>
        <p:spPr/>
        <p:txBody>
          <a:bodyPr/>
          <a:lstStyle/>
          <a:p>
            <a:fld id="{DE099D53-72F1-4EC3-99D7-ACD68951213E}" type="slidenum">
              <a:rPr lang="en-US" smtClean="0"/>
              <a:t>12</a:t>
            </a:fld>
            <a:endParaRPr lang="en-US" dirty="0"/>
          </a:p>
        </p:txBody>
      </p:sp>
    </p:spTree>
    <p:extLst>
      <p:ext uri="{BB962C8B-B14F-4D97-AF65-F5344CB8AC3E}">
        <p14:creationId xmlns:p14="http://schemas.microsoft.com/office/powerpoint/2010/main" val="2409655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t>
            </a:r>
          </a:p>
          <a:p>
            <a:r>
              <a:rPr lang="en-US" dirty="0"/>
              <a:t>https://www.history.com/topics/black-history/a-philip-Randolph</a:t>
            </a:r>
          </a:p>
          <a:p>
            <a:r>
              <a:rPr lang="en-US" dirty="0"/>
              <a:t>https://home.nps.gov/hofr/learn/historyculture/a-philip-randolph.htm</a:t>
            </a:r>
          </a:p>
          <a:p>
            <a:r>
              <a:rPr lang="en-US" dirty="0"/>
              <a:t>https://www.nps.gov/people/a-philip-randolph.htm</a:t>
            </a:r>
          </a:p>
          <a:p>
            <a:endParaRPr lang="en-US" dirty="0"/>
          </a:p>
        </p:txBody>
      </p:sp>
      <p:sp>
        <p:nvSpPr>
          <p:cNvPr id="4" name="Slide Number Placeholder 3"/>
          <p:cNvSpPr>
            <a:spLocks noGrp="1"/>
          </p:cNvSpPr>
          <p:nvPr>
            <p:ph type="sldNum" sz="quarter" idx="5"/>
          </p:nvPr>
        </p:nvSpPr>
        <p:spPr/>
        <p:txBody>
          <a:bodyPr/>
          <a:lstStyle/>
          <a:p>
            <a:fld id="{DE099D53-72F1-4EC3-99D7-ACD68951213E}" type="slidenum">
              <a:rPr lang="en-US" smtClean="0"/>
              <a:t>13</a:t>
            </a:fld>
            <a:endParaRPr lang="en-US" dirty="0"/>
          </a:p>
        </p:txBody>
      </p:sp>
    </p:spTree>
    <p:extLst>
      <p:ext uri="{BB962C8B-B14F-4D97-AF65-F5344CB8AC3E}">
        <p14:creationId xmlns:p14="http://schemas.microsoft.com/office/powerpoint/2010/main" val="1924721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99D53-72F1-4EC3-99D7-ACD68951213E}" type="slidenum">
              <a:rPr lang="en-US" smtClean="0"/>
              <a:t>14</a:t>
            </a:fld>
            <a:endParaRPr lang="en-US" dirty="0"/>
          </a:p>
        </p:txBody>
      </p:sp>
    </p:spTree>
    <p:extLst>
      <p:ext uri="{BB962C8B-B14F-4D97-AF65-F5344CB8AC3E}">
        <p14:creationId xmlns:p14="http://schemas.microsoft.com/office/powerpoint/2010/main" val="3848909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99D53-72F1-4EC3-99D7-ACD68951213E}" type="slidenum">
              <a:rPr lang="en-US" smtClean="0"/>
              <a:t>15</a:t>
            </a:fld>
            <a:endParaRPr lang="en-US" dirty="0"/>
          </a:p>
        </p:txBody>
      </p:sp>
    </p:spTree>
    <p:extLst>
      <p:ext uri="{BB962C8B-B14F-4D97-AF65-F5344CB8AC3E}">
        <p14:creationId xmlns:p14="http://schemas.microsoft.com/office/powerpoint/2010/main" val="3783916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99D53-72F1-4EC3-99D7-ACD68951213E}" type="slidenum">
              <a:rPr lang="en-US" smtClean="0"/>
              <a:t>2</a:t>
            </a:fld>
            <a:endParaRPr lang="en-US" dirty="0"/>
          </a:p>
        </p:txBody>
      </p:sp>
    </p:spTree>
    <p:extLst>
      <p:ext uri="{BB962C8B-B14F-4D97-AF65-F5344CB8AC3E}">
        <p14:creationId xmlns:p14="http://schemas.microsoft.com/office/powerpoint/2010/main" val="9414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t>
            </a:r>
          </a:p>
          <a:p>
            <a:r>
              <a:rPr lang="en-US" dirty="0"/>
              <a:t>https://asalh.org/wp-content/uploads/2023/08/2025-Black-History-Theme-Executive-Summary-1.pdf</a:t>
            </a:r>
          </a:p>
        </p:txBody>
      </p:sp>
      <p:sp>
        <p:nvSpPr>
          <p:cNvPr id="4" name="Slide Number Placeholder 3"/>
          <p:cNvSpPr>
            <a:spLocks noGrp="1"/>
          </p:cNvSpPr>
          <p:nvPr>
            <p:ph type="sldNum" sz="quarter" idx="5"/>
          </p:nvPr>
        </p:nvSpPr>
        <p:spPr/>
        <p:txBody>
          <a:bodyPr/>
          <a:lstStyle/>
          <a:p>
            <a:fld id="{DE099D53-72F1-4EC3-99D7-ACD68951213E}" type="slidenum">
              <a:rPr lang="en-US" smtClean="0"/>
              <a:t>3</a:t>
            </a:fld>
            <a:endParaRPr lang="en-US" dirty="0"/>
          </a:p>
        </p:txBody>
      </p:sp>
    </p:spTree>
    <p:extLst>
      <p:ext uri="{BB962C8B-B14F-4D97-AF65-F5344CB8AC3E}">
        <p14:creationId xmlns:p14="http://schemas.microsoft.com/office/powerpoint/2010/main" val="251604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99D53-72F1-4EC3-99D7-ACD68951213E}" type="slidenum">
              <a:rPr lang="en-US" smtClean="0"/>
              <a:t>4</a:t>
            </a:fld>
            <a:endParaRPr lang="en-US" dirty="0"/>
          </a:p>
        </p:txBody>
      </p:sp>
    </p:spTree>
    <p:extLst>
      <p:ext uri="{BB962C8B-B14F-4D97-AF65-F5344CB8AC3E}">
        <p14:creationId xmlns:p14="http://schemas.microsoft.com/office/powerpoint/2010/main" val="234126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t>
            </a:r>
          </a:p>
          <a:p>
            <a:r>
              <a:rPr lang="en-US" dirty="0"/>
              <a:t>https://www.history.com/topics/black-history/pullman-porters</a:t>
            </a:r>
          </a:p>
          <a:p>
            <a:r>
              <a:rPr lang="en-US" dirty="0"/>
              <a:t>https://guides.loc.gov/this-month-in-business-history/august/brotherhood-of-sleeping-car-porters</a:t>
            </a:r>
          </a:p>
        </p:txBody>
      </p:sp>
      <p:sp>
        <p:nvSpPr>
          <p:cNvPr id="4" name="Slide Number Placeholder 3"/>
          <p:cNvSpPr>
            <a:spLocks noGrp="1"/>
          </p:cNvSpPr>
          <p:nvPr>
            <p:ph type="sldNum" sz="quarter" idx="5"/>
          </p:nvPr>
        </p:nvSpPr>
        <p:spPr/>
        <p:txBody>
          <a:bodyPr/>
          <a:lstStyle/>
          <a:p>
            <a:fld id="{DE099D53-72F1-4EC3-99D7-ACD68951213E}" type="slidenum">
              <a:rPr lang="en-US" smtClean="0"/>
              <a:t>5</a:t>
            </a:fld>
            <a:endParaRPr lang="en-US" dirty="0"/>
          </a:p>
        </p:txBody>
      </p:sp>
    </p:spTree>
    <p:extLst>
      <p:ext uri="{BB962C8B-B14F-4D97-AF65-F5344CB8AC3E}">
        <p14:creationId xmlns:p14="http://schemas.microsoft.com/office/powerpoint/2010/main" val="881558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t>
            </a:r>
          </a:p>
          <a:p>
            <a:r>
              <a:rPr lang="en-US" dirty="0"/>
              <a:t>https://www.history.com/topics/black-history/pullman-porters</a:t>
            </a:r>
          </a:p>
          <a:p>
            <a:r>
              <a:rPr lang="en-US" dirty="0"/>
              <a:t>https://guides.loc.gov/this-month-in-business-history/august/brotherhood-of-sleeping-car-porters</a:t>
            </a:r>
          </a:p>
          <a:p>
            <a:endParaRPr lang="en-US" dirty="0"/>
          </a:p>
        </p:txBody>
      </p:sp>
      <p:sp>
        <p:nvSpPr>
          <p:cNvPr id="4" name="Slide Number Placeholder 3"/>
          <p:cNvSpPr>
            <a:spLocks noGrp="1"/>
          </p:cNvSpPr>
          <p:nvPr>
            <p:ph type="sldNum" sz="quarter" idx="5"/>
          </p:nvPr>
        </p:nvSpPr>
        <p:spPr/>
        <p:txBody>
          <a:bodyPr/>
          <a:lstStyle/>
          <a:p>
            <a:fld id="{DE099D53-72F1-4EC3-99D7-ACD68951213E}" type="slidenum">
              <a:rPr lang="en-US" smtClean="0"/>
              <a:t>6</a:t>
            </a:fld>
            <a:endParaRPr lang="en-US" dirty="0"/>
          </a:p>
        </p:txBody>
      </p:sp>
    </p:spTree>
    <p:extLst>
      <p:ext uri="{BB962C8B-B14F-4D97-AF65-F5344CB8AC3E}">
        <p14:creationId xmlns:p14="http://schemas.microsoft.com/office/powerpoint/2010/main" val="4189283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t>
            </a:r>
          </a:p>
          <a:p>
            <a:r>
              <a:rPr lang="en-US" dirty="0"/>
              <a:t>https://www.history.com/topics/black-history/pullman-porters</a:t>
            </a:r>
          </a:p>
          <a:p>
            <a:r>
              <a:rPr lang="en-US" dirty="0"/>
              <a:t>https://guides.loc.gov/this-month-in-business-history/august/brotherhood-of-sleeping-car-porters</a:t>
            </a:r>
          </a:p>
          <a:p>
            <a:endParaRPr lang="en-US" dirty="0"/>
          </a:p>
        </p:txBody>
      </p:sp>
      <p:sp>
        <p:nvSpPr>
          <p:cNvPr id="4" name="Slide Number Placeholder 3"/>
          <p:cNvSpPr>
            <a:spLocks noGrp="1"/>
          </p:cNvSpPr>
          <p:nvPr>
            <p:ph type="sldNum" sz="quarter" idx="5"/>
          </p:nvPr>
        </p:nvSpPr>
        <p:spPr/>
        <p:txBody>
          <a:bodyPr/>
          <a:lstStyle/>
          <a:p>
            <a:fld id="{DE099D53-72F1-4EC3-99D7-ACD68951213E}" type="slidenum">
              <a:rPr lang="en-US" smtClean="0"/>
              <a:t>7</a:t>
            </a:fld>
            <a:endParaRPr lang="en-US" dirty="0"/>
          </a:p>
        </p:txBody>
      </p:sp>
    </p:spTree>
    <p:extLst>
      <p:ext uri="{BB962C8B-B14F-4D97-AF65-F5344CB8AC3E}">
        <p14:creationId xmlns:p14="http://schemas.microsoft.com/office/powerpoint/2010/main" val="1905928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t>
            </a:r>
          </a:p>
          <a:p>
            <a:r>
              <a:rPr lang="en-US" dirty="0"/>
              <a:t>https://www.nps.gov/people/rosina-corrothers-tucker.htm</a:t>
            </a:r>
          </a:p>
          <a:p>
            <a:r>
              <a:rPr lang="en-US" dirty="0"/>
              <a:t>https://blog.dol.gov/2024/01/17/8-black-women-labor-leaders-you-should-know</a:t>
            </a:r>
          </a:p>
          <a:p>
            <a:r>
              <a:rPr lang="en-US" dirty="0"/>
              <a:t>https://www.npca.org/articles/3707-the-women-behind-the-brotherhood</a:t>
            </a:r>
          </a:p>
          <a:p>
            <a:endParaRPr lang="en-US" dirty="0"/>
          </a:p>
        </p:txBody>
      </p:sp>
      <p:sp>
        <p:nvSpPr>
          <p:cNvPr id="4" name="Slide Number Placeholder 3"/>
          <p:cNvSpPr>
            <a:spLocks noGrp="1"/>
          </p:cNvSpPr>
          <p:nvPr>
            <p:ph type="sldNum" sz="quarter" idx="5"/>
          </p:nvPr>
        </p:nvSpPr>
        <p:spPr/>
        <p:txBody>
          <a:bodyPr/>
          <a:lstStyle/>
          <a:p>
            <a:fld id="{DE099D53-72F1-4EC3-99D7-ACD68951213E}" type="slidenum">
              <a:rPr lang="en-US" smtClean="0"/>
              <a:t>8</a:t>
            </a:fld>
            <a:endParaRPr lang="en-US" dirty="0"/>
          </a:p>
        </p:txBody>
      </p:sp>
    </p:spTree>
    <p:extLst>
      <p:ext uri="{BB962C8B-B14F-4D97-AF65-F5344CB8AC3E}">
        <p14:creationId xmlns:p14="http://schemas.microsoft.com/office/powerpoint/2010/main" val="2341536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t>
            </a:r>
          </a:p>
          <a:p>
            <a:r>
              <a:rPr lang="en-US" dirty="0"/>
              <a:t>https://www.nps.gov/people/rosina-corrothers-tucker.htm</a:t>
            </a:r>
          </a:p>
          <a:p>
            <a:r>
              <a:rPr lang="en-US" dirty="0"/>
              <a:t>https://blog.dol.gov/2024/01/17/8-black-women-labor-leaders-you-should-know</a:t>
            </a:r>
          </a:p>
          <a:p>
            <a:r>
              <a:rPr lang="en-US" dirty="0"/>
              <a:t>https://www.npca.org/articles/3707-the-women-behind-the-brotherhood</a:t>
            </a:r>
          </a:p>
        </p:txBody>
      </p:sp>
      <p:sp>
        <p:nvSpPr>
          <p:cNvPr id="4" name="Slide Number Placeholder 3"/>
          <p:cNvSpPr>
            <a:spLocks noGrp="1"/>
          </p:cNvSpPr>
          <p:nvPr>
            <p:ph type="sldNum" sz="quarter" idx="5"/>
          </p:nvPr>
        </p:nvSpPr>
        <p:spPr/>
        <p:txBody>
          <a:bodyPr/>
          <a:lstStyle/>
          <a:p>
            <a:fld id="{DE099D53-72F1-4EC3-99D7-ACD68951213E}" type="slidenum">
              <a:rPr lang="en-US" smtClean="0"/>
              <a:t>9</a:t>
            </a:fld>
            <a:endParaRPr lang="en-US" dirty="0"/>
          </a:p>
        </p:txBody>
      </p:sp>
    </p:spTree>
    <p:extLst>
      <p:ext uri="{BB962C8B-B14F-4D97-AF65-F5344CB8AC3E}">
        <p14:creationId xmlns:p14="http://schemas.microsoft.com/office/powerpoint/2010/main" val="179719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BC5B-5B64-46AB-8F46-7AF66D5DC1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67408A-EBFC-4D76-92B5-FE2739C45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F9BD7C-C3BA-4F42-8CEC-DA2AD2CEABA7}"/>
              </a:ext>
            </a:extLst>
          </p:cNvPr>
          <p:cNvSpPr>
            <a:spLocks noGrp="1"/>
          </p:cNvSpPr>
          <p:nvPr>
            <p:ph type="dt" sz="half" idx="10"/>
          </p:nvPr>
        </p:nvSpPr>
        <p:spPr/>
        <p:txBody>
          <a:bodyPr/>
          <a:lstStyle/>
          <a:p>
            <a:fld id="{D54065B7-3F82-4545-B503-225EB096F11A}" type="datetime1">
              <a:rPr lang="en-US" smtClean="0"/>
              <a:t>11/20/2024</a:t>
            </a:fld>
            <a:endParaRPr lang="en-US" dirty="0"/>
          </a:p>
        </p:txBody>
      </p:sp>
      <p:sp>
        <p:nvSpPr>
          <p:cNvPr id="5" name="Footer Placeholder 4">
            <a:extLst>
              <a:ext uri="{FF2B5EF4-FFF2-40B4-BE49-F238E27FC236}">
                <a16:creationId xmlns:a16="http://schemas.microsoft.com/office/drawing/2014/main" id="{54769C7D-1C3F-492C-A5B4-4298998BCB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48CD89-1950-4D2C-8106-6510338C834A}"/>
              </a:ext>
            </a:extLst>
          </p:cNvPr>
          <p:cNvSpPr>
            <a:spLocks noGrp="1"/>
          </p:cNvSpPr>
          <p:nvPr>
            <p:ph type="sldNum" sz="quarter" idx="12"/>
          </p:nvPr>
        </p:nvSpPr>
        <p:spPr/>
        <p:txBody>
          <a:bodyPr/>
          <a:lstStyle/>
          <a:p>
            <a:fld id="{99BD5D7E-032F-4F0A-A15C-755C37445FF1}" type="slidenum">
              <a:rPr lang="en-US" smtClean="0"/>
              <a:t>‹#›</a:t>
            </a:fld>
            <a:endParaRPr lang="en-US" dirty="0"/>
          </a:p>
        </p:txBody>
      </p:sp>
    </p:spTree>
    <p:extLst>
      <p:ext uri="{BB962C8B-B14F-4D97-AF65-F5344CB8AC3E}">
        <p14:creationId xmlns:p14="http://schemas.microsoft.com/office/powerpoint/2010/main" val="16276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C3BFD-E627-4A23-988E-4A7FAE565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9A675-9F0B-446B-B51D-E7DAD827F7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D4E0F-10CB-4174-ACE3-58F4EE785C9D}"/>
              </a:ext>
            </a:extLst>
          </p:cNvPr>
          <p:cNvSpPr>
            <a:spLocks noGrp="1"/>
          </p:cNvSpPr>
          <p:nvPr>
            <p:ph type="dt" sz="half" idx="10"/>
          </p:nvPr>
        </p:nvSpPr>
        <p:spPr/>
        <p:txBody>
          <a:bodyPr/>
          <a:lstStyle/>
          <a:p>
            <a:fld id="{70A00EFD-4004-497F-B843-0682E1607EC6}" type="datetime1">
              <a:rPr lang="en-US" smtClean="0"/>
              <a:t>11/20/2024</a:t>
            </a:fld>
            <a:endParaRPr lang="en-US" dirty="0"/>
          </a:p>
        </p:txBody>
      </p:sp>
      <p:sp>
        <p:nvSpPr>
          <p:cNvPr id="5" name="Footer Placeholder 4">
            <a:extLst>
              <a:ext uri="{FF2B5EF4-FFF2-40B4-BE49-F238E27FC236}">
                <a16:creationId xmlns:a16="http://schemas.microsoft.com/office/drawing/2014/main" id="{61B3FC64-4855-4A8E-93CB-B41CA7754C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65430B-532D-429B-9EE4-980624647D2C}"/>
              </a:ext>
            </a:extLst>
          </p:cNvPr>
          <p:cNvSpPr>
            <a:spLocks noGrp="1"/>
          </p:cNvSpPr>
          <p:nvPr>
            <p:ph type="sldNum" sz="quarter" idx="12"/>
          </p:nvPr>
        </p:nvSpPr>
        <p:spPr/>
        <p:txBody>
          <a:bodyPr/>
          <a:lstStyle/>
          <a:p>
            <a:fld id="{99BD5D7E-032F-4F0A-A15C-755C37445FF1}" type="slidenum">
              <a:rPr lang="en-US" smtClean="0"/>
              <a:t>‹#›</a:t>
            </a:fld>
            <a:endParaRPr lang="en-US" dirty="0"/>
          </a:p>
        </p:txBody>
      </p:sp>
    </p:spTree>
    <p:extLst>
      <p:ext uri="{BB962C8B-B14F-4D97-AF65-F5344CB8AC3E}">
        <p14:creationId xmlns:p14="http://schemas.microsoft.com/office/powerpoint/2010/main" val="11031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02EDA3-E049-47C3-B92A-E36B3DD8BA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FF4DBB-65D5-42D2-8B52-61AD582773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7EB757-40F6-4E0C-892A-116858533E9B}"/>
              </a:ext>
            </a:extLst>
          </p:cNvPr>
          <p:cNvSpPr>
            <a:spLocks noGrp="1"/>
          </p:cNvSpPr>
          <p:nvPr>
            <p:ph type="dt" sz="half" idx="10"/>
          </p:nvPr>
        </p:nvSpPr>
        <p:spPr/>
        <p:txBody>
          <a:bodyPr/>
          <a:lstStyle/>
          <a:p>
            <a:fld id="{4D18176A-E78B-4C85-AC0E-9ABBDC5A12E9}" type="datetime1">
              <a:rPr lang="en-US" smtClean="0"/>
              <a:t>11/20/2024</a:t>
            </a:fld>
            <a:endParaRPr lang="en-US" dirty="0"/>
          </a:p>
        </p:txBody>
      </p:sp>
      <p:sp>
        <p:nvSpPr>
          <p:cNvPr id="5" name="Footer Placeholder 4">
            <a:extLst>
              <a:ext uri="{FF2B5EF4-FFF2-40B4-BE49-F238E27FC236}">
                <a16:creationId xmlns:a16="http://schemas.microsoft.com/office/drawing/2014/main" id="{862AF25D-3705-4D8C-AC08-2817F7D619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32EBE9-0082-4C28-9F6C-69F744E3F603}"/>
              </a:ext>
            </a:extLst>
          </p:cNvPr>
          <p:cNvSpPr>
            <a:spLocks noGrp="1"/>
          </p:cNvSpPr>
          <p:nvPr>
            <p:ph type="sldNum" sz="quarter" idx="12"/>
          </p:nvPr>
        </p:nvSpPr>
        <p:spPr/>
        <p:txBody>
          <a:bodyPr/>
          <a:lstStyle/>
          <a:p>
            <a:fld id="{99BD5D7E-032F-4F0A-A15C-755C37445FF1}" type="slidenum">
              <a:rPr lang="en-US" smtClean="0"/>
              <a:t>‹#›</a:t>
            </a:fld>
            <a:endParaRPr lang="en-US" dirty="0"/>
          </a:p>
        </p:txBody>
      </p:sp>
    </p:spTree>
    <p:extLst>
      <p:ext uri="{BB962C8B-B14F-4D97-AF65-F5344CB8AC3E}">
        <p14:creationId xmlns:p14="http://schemas.microsoft.com/office/powerpoint/2010/main" val="12702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2CFE-CB30-4EAD-9107-8C825D9CCD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C99AB9-19A2-4408-B25D-2CB138D6E1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0AE29E-090F-434B-819F-421E1A955C30}"/>
              </a:ext>
            </a:extLst>
          </p:cNvPr>
          <p:cNvSpPr>
            <a:spLocks noGrp="1"/>
          </p:cNvSpPr>
          <p:nvPr>
            <p:ph type="dt" sz="half" idx="10"/>
          </p:nvPr>
        </p:nvSpPr>
        <p:spPr/>
        <p:txBody>
          <a:bodyPr/>
          <a:lstStyle/>
          <a:p>
            <a:fld id="{16E84400-259B-480C-988E-25255D16B30B}" type="datetime1">
              <a:rPr lang="en-US" smtClean="0"/>
              <a:t>11/20/2024</a:t>
            </a:fld>
            <a:endParaRPr lang="en-US" dirty="0"/>
          </a:p>
        </p:txBody>
      </p:sp>
      <p:sp>
        <p:nvSpPr>
          <p:cNvPr id="5" name="Footer Placeholder 4">
            <a:extLst>
              <a:ext uri="{FF2B5EF4-FFF2-40B4-BE49-F238E27FC236}">
                <a16:creationId xmlns:a16="http://schemas.microsoft.com/office/drawing/2014/main" id="{EE59D4DD-73C1-40E1-A815-C009CE2AA9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1C72BB-C6AD-4BF9-9F3D-0FBBF31CE431}"/>
              </a:ext>
            </a:extLst>
          </p:cNvPr>
          <p:cNvSpPr>
            <a:spLocks noGrp="1"/>
          </p:cNvSpPr>
          <p:nvPr>
            <p:ph type="sldNum" sz="quarter" idx="12"/>
          </p:nvPr>
        </p:nvSpPr>
        <p:spPr/>
        <p:txBody>
          <a:bodyPr/>
          <a:lstStyle/>
          <a:p>
            <a:fld id="{99BD5D7E-032F-4F0A-A15C-755C37445FF1}" type="slidenum">
              <a:rPr lang="en-US" smtClean="0"/>
              <a:t>‹#›</a:t>
            </a:fld>
            <a:endParaRPr lang="en-US" dirty="0"/>
          </a:p>
        </p:txBody>
      </p:sp>
    </p:spTree>
    <p:extLst>
      <p:ext uri="{BB962C8B-B14F-4D97-AF65-F5344CB8AC3E}">
        <p14:creationId xmlns:p14="http://schemas.microsoft.com/office/powerpoint/2010/main" val="89524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64456-2FDF-458D-89DC-686C78A350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1EB775-CD60-4385-A35D-75363FF5C3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BA6F8-7680-4FE8-8271-303440933F66}"/>
              </a:ext>
            </a:extLst>
          </p:cNvPr>
          <p:cNvSpPr>
            <a:spLocks noGrp="1"/>
          </p:cNvSpPr>
          <p:nvPr>
            <p:ph type="dt" sz="half" idx="10"/>
          </p:nvPr>
        </p:nvSpPr>
        <p:spPr/>
        <p:txBody>
          <a:bodyPr/>
          <a:lstStyle/>
          <a:p>
            <a:fld id="{38E125CF-6B8D-4B89-97CA-00020AF850E2}" type="datetime1">
              <a:rPr lang="en-US" smtClean="0"/>
              <a:t>11/20/2024</a:t>
            </a:fld>
            <a:endParaRPr lang="en-US" dirty="0"/>
          </a:p>
        </p:txBody>
      </p:sp>
      <p:sp>
        <p:nvSpPr>
          <p:cNvPr id="5" name="Footer Placeholder 4">
            <a:extLst>
              <a:ext uri="{FF2B5EF4-FFF2-40B4-BE49-F238E27FC236}">
                <a16:creationId xmlns:a16="http://schemas.microsoft.com/office/drawing/2014/main" id="{EF60F797-E2CC-4493-B1FC-8C060BDC4F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68B40F-7739-4C87-853E-BD9B72C7ED6D}"/>
              </a:ext>
            </a:extLst>
          </p:cNvPr>
          <p:cNvSpPr>
            <a:spLocks noGrp="1"/>
          </p:cNvSpPr>
          <p:nvPr>
            <p:ph type="sldNum" sz="quarter" idx="12"/>
          </p:nvPr>
        </p:nvSpPr>
        <p:spPr/>
        <p:txBody>
          <a:bodyPr/>
          <a:lstStyle/>
          <a:p>
            <a:fld id="{99BD5D7E-032F-4F0A-A15C-755C37445FF1}" type="slidenum">
              <a:rPr lang="en-US" smtClean="0"/>
              <a:t>‹#›</a:t>
            </a:fld>
            <a:endParaRPr lang="en-US" dirty="0"/>
          </a:p>
        </p:txBody>
      </p:sp>
    </p:spTree>
    <p:extLst>
      <p:ext uri="{BB962C8B-B14F-4D97-AF65-F5344CB8AC3E}">
        <p14:creationId xmlns:p14="http://schemas.microsoft.com/office/powerpoint/2010/main" val="270505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13A41-0DAD-447E-8D6D-8668C8E8FE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F24BD7-91DF-4172-8172-ABB5CC56E4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AF8A2E-2DAB-4619-BAC2-2F3DE83348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B977A9-C74A-431F-8595-AC85E9F5A112}"/>
              </a:ext>
            </a:extLst>
          </p:cNvPr>
          <p:cNvSpPr>
            <a:spLocks noGrp="1"/>
          </p:cNvSpPr>
          <p:nvPr>
            <p:ph type="dt" sz="half" idx="10"/>
          </p:nvPr>
        </p:nvSpPr>
        <p:spPr/>
        <p:txBody>
          <a:bodyPr/>
          <a:lstStyle/>
          <a:p>
            <a:fld id="{35688766-A599-4187-B39E-BB556548A11A}" type="datetime1">
              <a:rPr lang="en-US" smtClean="0"/>
              <a:t>11/20/2024</a:t>
            </a:fld>
            <a:endParaRPr lang="en-US" dirty="0"/>
          </a:p>
        </p:txBody>
      </p:sp>
      <p:sp>
        <p:nvSpPr>
          <p:cNvPr id="6" name="Footer Placeholder 5">
            <a:extLst>
              <a:ext uri="{FF2B5EF4-FFF2-40B4-BE49-F238E27FC236}">
                <a16:creationId xmlns:a16="http://schemas.microsoft.com/office/drawing/2014/main" id="{F563006A-DE18-41A1-A415-C1E7E3DC3B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E5DBDC-6EF6-4F9E-9479-70732093FAB3}"/>
              </a:ext>
            </a:extLst>
          </p:cNvPr>
          <p:cNvSpPr>
            <a:spLocks noGrp="1"/>
          </p:cNvSpPr>
          <p:nvPr>
            <p:ph type="sldNum" sz="quarter" idx="12"/>
          </p:nvPr>
        </p:nvSpPr>
        <p:spPr/>
        <p:txBody>
          <a:bodyPr/>
          <a:lstStyle/>
          <a:p>
            <a:fld id="{99BD5D7E-032F-4F0A-A15C-755C37445FF1}" type="slidenum">
              <a:rPr lang="en-US" smtClean="0"/>
              <a:t>‹#›</a:t>
            </a:fld>
            <a:endParaRPr lang="en-US" dirty="0"/>
          </a:p>
        </p:txBody>
      </p:sp>
    </p:spTree>
    <p:extLst>
      <p:ext uri="{BB962C8B-B14F-4D97-AF65-F5344CB8AC3E}">
        <p14:creationId xmlns:p14="http://schemas.microsoft.com/office/powerpoint/2010/main" val="3904683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45D6A-F03C-405C-AE4A-8996114C30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BC2D0-B3E0-42DF-B78D-A52551940C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03E62F-5DE2-4F7B-9FDD-459BE91322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A7877B-376B-484E-8171-86421D689D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7546EA-1B20-4E3C-A715-AB9997AC54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9E79C9-ABA0-40DE-A617-AE515155970F}"/>
              </a:ext>
            </a:extLst>
          </p:cNvPr>
          <p:cNvSpPr>
            <a:spLocks noGrp="1"/>
          </p:cNvSpPr>
          <p:nvPr>
            <p:ph type="dt" sz="half" idx="10"/>
          </p:nvPr>
        </p:nvSpPr>
        <p:spPr/>
        <p:txBody>
          <a:bodyPr/>
          <a:lstStyle/>
          <a:p>
            <a:fld id="{B060484A-66E9-4D44-9DE7-D651412EE456}" type="datetime1">
              <a:rPr lang="en-US" smtClean="0"/>
              <a:t>11/20/2024</a:t>
            </a:fld>
            <a:endParaRPr lang="en-US" dirty="0"/>
          </a:p>
        </p:txBody>
      </p:sp>
      <p:sp>
        <p:nvSpPr>
          <p:cNvPr id="8" name="Footer Placeholder 7">
            <a:extLst>
              <a:ext uri="{FF2B5EF4-FFF2-40B4-BE49-F238E27FC236}">
                <a16:creationId xmlns:a16="http://schemas.microsoft.com/office/drawing/2014/main" id="{8585A2A8-6A83-427F-9B24-00569C57134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0A23B68-8641-4B07-A94A-08A1FC7F7BA8}"/>
              </a:ext>
            </a:extLst>
          </p:cNvPr>
          <p:cNvSpPr>
            <a:spLocks noGrp="1"/>
          </p:cNvSpPr>
          <p:nvPr>
            <p:ph type="sldNum" sz="quarter" idx="12"/>
          </p:nvPr>
        </p:nvSpPr>
        <p:spPr/>
        <p:txBody>
          <a:bodyPr/>
          <a:lstStyle/>
          <a:p>
            <a:fld id="{99BD5D7E-032F-4F0A-A15C-755C37445FF1}" type="slidenum">
              <a:rPr lang="en-US" smtClean="0"/>
              <a:t>‹#›</a:t>
            </a:fld>
            <a:endParaRPr lang="en-US" dirty="0"/>
          </a:p>
        </p:txBody>
      </p:sp>
    </p:spTree>
    <p:extLst>
      <p:ext uri="{BB962C8B-B14F-4D97-AF65-F5344CB8AC3E}">
        <p14:creationId xmlns:p14="http://schemas.microsoft.com/office/powerpoint/2010/main" val="2964751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1415E-3A2B-4E52-A3CA-CECB08891A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DD3E25-A57E-4EAC-9734-4368FDA90253}"/>
              </a:ext>
            </a:extLst>
          </p:cNvPr>
          <p:cNvSpPr>
            <a:spLocks noGrp="1"/>
          </p:cNvSpPr>
          <p:nvPr>
            <p:ph type="dt" sz="half" idx="10"/>
          </p:nvPr>
        </p:nvSpPr>
        <p:spPr/>
        <p:txBody>
          <a:bodyPr/>
          <a:lstStyle/>
          <a:p>
            <a:fld id="{78861172-578A-43A5-858F-F3B992D7E32E}" type="datetime1">
              <a:rPr lang="en-US" smtClean="0"/>
              <a:t>11/20/2024</a:t>
            </a:fld>
            <a:endParaRPr lang="en-US" dirty="0"/>
          </a:p>
        </p:txBody>
      </p:sp>
      <p:sp>
        <p:nvSpPr>
          <p:cNvPr id="4" name="Footer Placeholder 3">
            <a:extLst>
              <a:ext uri="{FF2B5EF4-FFF2-40B4-BE49-F238E27FC236}">
                <a16:creationId xmlns:a16="http://schemas.microsoft.com/office/drawing/2014/main" id="{015EC00C-AB24-4518-A4A5-F332AC95918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13E7037-C501-4E32-8E62-E906AB0E980B}"/>
              </a:ext>
            </a:extLst>
          </p:cNvPr>
          <p:cNvSpPr>
            <a:spLocks noGrp="1"/>
          </p:cNvSpPr>
          <p:nvPr>
            <p:ph type="sldNum" sz="quarter" idx="12"/>
          </p:nvPr>
        </p:nvSpPr>
        <p:spPr/>
        <p:txBody>
          <a:bodyPr/>
          <a:lstStyle/>
          <a:p>
            <a:fld id="{99BD5D7E-032F-4F0A-A15C-755C37445FF1}" type="slidenum">
              <a:rPr lang="en-US" smtClean="0"/>
              <a:t>‹#›</a:t>
            </a:fld>
            <a:endParaRPr lang="en-US" dirty="0"/>
          </a:p>
        </p:txBody>
      </p:sp>
    </p:spTree>
    <p:extLst>
      <p:ext uri="{BB962C8B-B14F-4D97-AF65-F5344CB8AC3E}">
        <p14:creationId xmlns:p14="http://schemas.microsoft.com/office/powerpoint/2010/main" val="242115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1D6F83-CE70-42CE-86A5-486D55D44091}"/>
              </a:ext>
            </a:extLst>
          </p:cNvPr>
          <p:cNvSpPr>
            <a:spLocks noGrp="1"/>
          </p:cNvSpPr>
          <p:nvPr>
            <p:ph type="dt" sz="half" idx="10"/>
          </p:nvPr>
        </p:nvSpPr>
        <p:spPr/>
        <p:txBody>
          <a:bodyPr/>
          <a:lstStyle/>
          <a:p>
            <a:fld id="{C8D92D16-FFB4-4E83-BD91-37F8933C86EF}" type="datetime1">
              <a:rPr lang="en-US" smtClean="0"/>
              <a:t>11/20/2024</a:t>
            </a:fld>
            <a:endParaRPr lang="en-US" dirty="0"/>
          </a:p>
        </p:txBody>
      </p:sp>
      <p:sp>
        <p:nvSpPr>
          <p:cNvPr id="3" name="Footer Placeholder 2">
            <a:extLst>
              <a:ext uri="{FF2B5EF4-FFF2-40B4-BE49-F238E27FC236}">
                <a16:creationId xmlns:a16="http://schemas.microsoft.com/office/drawing/2014/main" id="{5BE32F63-8CAB-4BF8-B88F-9E19F0D3B41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297B944-0380-4B73-9245-13F6D6170C1D}"/>
              </a:ext>
            </a:extLst>
          </p:cNvPr>
          <p:cNvSpPr>
            <a:spLocks noGrp="1"/>
          </p:cNvSpPr>
          <p:nvPr>
            <p:ph type="sldNum" sz="quarter" idx="12"/>
          </p:nvPr>
        </p:nvSpPr>
        <p:spPr/>
        <p:txBody>
          <a:bodyPr/>
          <a:lstStyle/>
          <a:p>
            <a:fld id="{99BD5D7E-032F-4F0A-A15C-755C37445FF1}" type="slidenum">
              <a:rPr lang="en-US" smtClean="0"/>
              <a:t>‹#›</a:t>
            </a:fld>
            <a:endParaRPr lang="en-US" dirty="0"/>
          </a:p>
        </p:txBody>
      </p:sp>
    </p:spTree>
    <p:extLst>
      <p:ext uri="{BB962C8B-B14F-4D97-AF65-F5344CB8AC3E}">
        <p14:creationId xmlns:p14="http://schemas.microsoft.com/office/powerpoint/2010/main" val="158329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F887A-BF1D-4E8F-8DBE-C14B1F3D35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1CA9F5-985F-4240-B6A5-EF71A838C9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F67A5F-B4B7-4D70-A2DC-9D726421C5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414FE8-F08A-465C-935C-C5A82DCE3CE6}"/>
              </a:ext>
            </a:extLst>
          </p:cNvPr>
          <p:cNvSpPr>
            <a:spLocks noGrp="1"/>
          </p:cNvSpPr>
          <p:nvPr>
            <p:ph type="dt" sz="half" idx="10"/>
          </p:nvPr>
        </p:nvSpPr>
        <p:spPr/>
        <p:txBody>
          <a:bodyPr/>
          <a:lstStyle/>
          <a:p>
            <a:fld id="{D6AA0241-5B6A-4925-8F1C-F88F5AAC24E6}" type="datetime1">
              <a:rPr lang="en-US" smtClean="0"/>
              <a:t>11/20/2024</a:t>
            </a:fld>
            <a:endParaRPr lang="en-US" dirty="0"/>
          </a:p>
        </p:txBody>
      </p:sp>
      <p:sp>
        <p:nvSpPr>
          <p:cNvPr id="6" name="Footer Placeholder 5">
            <a:extLst>
              <a:ext uri="{FF2B5EF4-FFF2-40B4-BE49-F238E27FC236}">
                <a16:creationId xmlns:a16="http://schemas.microsoft.com/office/drawing/2014/main" id="{6920A94B-2562-43F9-A773-4E5E04864D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A07D2E-9E31-4538-B549-DE0044D2226D}"/>
              </a:ext>
            </a:extLst>
          </p:cNvPr>
          <p:cNvSpPr>
            <a:spLocks noGrp="1"/>
          </p:cNvSpPr>
          <p:nvPr>
            <p:ph type="sldNum" sz="quarter" idx="12"/>
          </p:nvPr>
        </p:nvSpPr>
        <p:spPr/>
        <p:txBody>
          <a:bodyPr/>
          <a:lstStyle/>
          <a:p>
            <a:fld id="{99BD5D7E-032F-4F0A-A15C-755C37445FF1}" type="slidenum">
              <a:rPr lang="en-US" smtClean="0"/>
              <a:t>‹#›</a:t>
            </a:fld>
            <a:endParaRPr lang="en-US" dirty="0"/>
          </a:p>
        </p:txBody>
      </p:sp>
    </p:spTree>
    <p:extLst>
      <p:ext uri="{BB962C8B-B14F-4D97-AF65-F5344CB8AC3E}">
        <p14:creationId xmlns:p14="http://schemas.microsoft.com/office/powerpoint/2010/main" val="326037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84418-327E-45AE-8508-888985F07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4A5731-EE52-4D5B-BED9-886D63957F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E590EF8-91AF-4B8A-BA18-E16739F3F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65353C-C05C-4B58-BE8F-A1EA781DD8C8}"/>
              </a:ext>
            </a:extLst>
          </p:cNvPr>
          <p:cNvSpPr>
            <a:spLocks noGrp="1"/>
          </p:cNvSpPr>
          <p:nvPr>
            <p:ph type="dt" sz="half" idx="10"/>
          </p:nvPr>
        </p:nvSpPr>
        <p:spPr/>
        <p:txBody>
          <a:bodyPr/>
          <a:lstStyle/>
          <a:p>
            <a:fld id="{4FD679C1-1338-48C2-906B-2DF8521EF3E3}" type="datetime1">
              <a:rPr lang="en-US" smtClean="0"/>
              <a:t>11/20/2024</a:t>
            </a:fld>
            <a:endParaRPr lang="en-US" dirty="0"/>
          </a:p>
        </p:txBody>
      </p:sp>
      <p:sp>
        <p:nvSpPr>
          <p:cNvPr id="6" name="Footer Placeholder 5">
            <a:extLst>
              <a:ext uri="{FF2B5EF4-FFF2-40B4-BE49-F238E27FC236}">
                <a16:creationId xmlns:a16="http://schemas.microsoft.com/office/drawing/2014/main" id="{D84BB6EF-2052-436D-B960-56850E4718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1C9C56-E738-4830-BED5-4D528FA7D4A5}"/>
              </a:ext>
            </a:extLst>
          </p:cNvPr>
          <p:cNvSpPr>
            <a:spLocks noGrp="1"/>
          </p:cNvSpPr>
          <p:nvPr>
            <p:ph type="sldNum" sz="quarter" idx="12"/>
          </p:nvPr>
        </p:nvSpPr>
        <p:spPr/>
        <p:txBody>
          <a:bodyPr/>
          <a:lstStyle/>
          <a:p>
            <a:fld id="{99BD5D7E-032F-4F0A-A15C-755C37445FF1}" type="slidenum">
              <a:rPr lang="en-US" smtClean="0"/>
              <a:t>‹#›</a:t>
            </a:fld>
            <a:endParaRPr lang="en-US" dirty="0"/>
          </a:p>
        </p:txBody>
      </p:sp>
    </p:spTree>
    <p:extLst>
      <p:ext uri="{BB962C8B-B14F-4D97-AF65-F5344CB8AC3E}">
        <p14:creationId xmlns:p14="http://schemas.microsoft.com/office/powerpoint/2010/main" val="3302649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6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24C7AE-D08F-43E5-ABDF-4AD3724CAD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1BBAB1-0E38-423A-829B-32C21C80F8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5D4EB-1BFC-4975-A00B-8471B775F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1B2C5-AE93-48A3-A953-A49EE3A54B81}" type="datetime1">
              <a:rPr lang="en-US" smtClean="0"/>
              <a:t>11/20/2024</a:t>
            </a:fld>
            <a:endParaRPr lang="en-US" dirty="0"/>
          </a:p>
        </p:txBody>
      </p:sp>
      <p:sp>
        <p:nvSpPr>
          <p:cNvPr id="5" name="Footer Placeholder 4">
            <a:extLst>
              <a:ext uri="{FF2B5EF4-FFF2-40B4-BE49-F238E27FC236}">
                <a16:creationId xmlns:a16="http://schemas.microsoft.com/office/drawing/2014/main" id="{F4FF3344-8B62-415C-AB2A-4F762CDE0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5BD52B-1707-4D22-A493-99AC92A7A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D5D7E-032F-4F0A-A15C-755C37445FF1}" type="slidenum">
              <a:rPr lang="en-US" smtClean="0"/>
              <a:t>‹#›</a:t>
            </a:fld>
            <a:endParaRPr lang="en-US" dirty="0"/>
          </a:p>
        </p:txBody>
      </p:sp>
    </p:spTree>
    <p:extLst>
      <p:ext uri="{BB962C8B-B14F-4D97-AF65-F5344CB8AC3E}">
        <p14:creationId xmlns:p14="http://schemas.microsoft.com/office/powerpoint/2010/main" val="343623621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AE09B2-E719-4AA4-A4A5-63A8A5173679}"/>
              </a:ext>
            </a:extLst>
          </p:cNvPr>
          <p:cNvSpPr/>
          <p:nvPr/>
        </p:nvSpPr>
        <p:spPr>
          <a:xfrm>
            <a:off x="158620" y="130629"/>
            <a:ext cx="10674221" cy="6559421"/>
          </a:xfrm>
          <a:prstGeom prst="rect">
            <a:avLst/>
          </a:prstGeom>
          <a:blipFill>
            <a:blip r:embed="rId3">
              <a:alphaModFix amt="36000"/>
            </a:blip>
            <a:tile tx="0" ty="0" sx="100000" sy="100000" flip="none" algn="tl"/>
          </a:blipFill>
          <a:ln w="25400">
            <a:solidFill>
              <a:schemeClr val="bg2">
                <a:lumMod val="25000"/>
                <a:alpha val="79000"/>
              </a:schemeClr>
            </a:solidFill>
            <a:extLst>
              <a:ext uri="{C807C97D-BFC1-408E-A445-0C87EB9F89A2}">
                <ask:lineSketchStyleProps xmlns:ask="http://schemas.microsoft.com/office/drawing/2018/sketchyshapes" sd="1219033472">
                  <a:custGeom>
                    <a:avLst/>
                    <a:gdLst>
                      <a:gd name="connsiteX0" fmla="*/ 0 w 10674221"/>
                      <a:gd name="connsiteY0" fmla="*/ 0 h 6559421"/>
                      <a:gd name="connsiteX1" fmla="*/ 773881 w 10674221"/>
                      <a:gd name="connsiteY1" fmla="*/ 0 h 6559421"/>
                      <a:gd name="connsiteX2" fmla="*/ 1547762 w 10674221"/>
                      <a:gd name="connsiteY2" fmla="*/ 0 h 6559421"/>
                      <a:gd name="connsiteX3" fmla="*/ 2214901 w 10674221"/>
                      <a:gd name="connsiteY3" fmla="*/ 0 h 6559421"/>
                      <a:gd name="connsiteX4" fmla="*/ 2882040 w 10674221"/>
                      <a:gd name="connsiteY4" fmla="*/ 0 h 6559421"/>
                      <a:gd name="connsiteX5" fmla="*/ 3549178 w 10674221"/>
                      <a:gd name="connsiteY5" fmla="*/ 0 h 6559421"/>
                      <a:gd name="connsiteX6" fmla="*/ 3896091 w 10674221"/>
                      <a:gd name="connsiteY6" fmla="*/ 0 h 6559421"/>
                      <a:gd name="connsiteX7" fmla="*/ 4669972 w 10674221"/>
                      <a:gd name="connsiteY7" fmla="*/ 0 h 6559421"/>
                      <a:gd name="connsiteX8" fmla="*/ 5016884 w 10674221"/>
                      <a:gd name="connsiteY8" fmla="*/ 0 h 6559421"/>
                      <a:gd name="connsiteX9" fmla="*/ 5684023 w 10674221"/>
                      <a:gd name="connsiteY9" fmla="*/ 0 h 6559421"/>
                      <a:gd name="connsiteX10" fmla="*/ 6564646 w 10674221"/>
                      <a:gd name="connsiteY10" fmla="*/ 0 h 6559421"/>
                      <a:gd name="connsiteX11" fmla="*/ 7445269 w 10674221"/>
                      <a:gd name="connsiteY11" fmla="*/ 0 h 6559421"/>
                      <a:gd name="connsiteX12" fmla="*/ 8219150 w 10674221"/>
                      <a:gd name="connsiteY12" fmla="*/ 0 h 6559421"/>
                      <a:gd name="connsiteX13" fmla="*/ 8779547 w 10674221"/>
                      <a:gd name="connsiteY13" fmla="*/ 0 h 6559421"/>
                      <a:gd name="connsiteX14" fmla="*/ 9126459 w 10674221"/>
                      <a:gd name="connsiteY14" fmla="*/ 0 h 6559421"/>
                      <a:gd name="connsiteX15" fmla="*/ 9686856 w 10674221"/>
                      <a:gd name="connsiteY15" fmla="*/ 0 h 6559421"/>
                      <a:gd name="connsiteX16" fmla="*/ 10674221 w 10674221"/>
                      <a:gd name="connsiteY16" fmla="*/ 0 h 6559421"/>
                      <a:gd name="connsiteX17" fmla="*/ 10674221 w 10674221"/>
                      <a:gd name="connsiteY17" fmla="*/ 787131 h 6559421"/>
                      <a:gd name="connsiteX18" fmla="*/ 10674221 w 10674221"/>
                      <a:gd name="connsiteY18" fmla="*/ 1574261 h 6559421"/>
                      <a:gd name="connsiteX19" fmla="*/ 10674221 w 10674221"/>
                      <a:gd name="connsiteY19" fmla="*/ 2099015 h 6559421"/>
                      <a:gd name="connsiteX20" fmla="*/ 10674221 w 10674221"/>
                      <a:gd name="connsiteY20" fmla="*/ 2886145 h 6559421"/>
                      <a:gd name="connsiteX21" fmla="*/ 10674221 w 10674221"/>
                      <a:gd name="connsiteY21" fmla="*/ 3410899 h 6559421"/>
                      <a:gd name="connsiteX22" fmla="*/ 10674221 w 10674221"/>
                      <a:gd name="connsiteY22" fmla="*/ 4132435 h 6559421"/>
                      <a:gd name="connsiteX23" fmla="*/ 10674221 w 10674221"/>
                      <a:gd name="connsiteY23" fmla="*/ 4919566 h 6559421"/>
                      <a:gd name="connsiteX24" fmla="*/ 10674221 w 10674221"/>
                      <a:gd name="connsiteY24" fmla="*/ 5378725 h 6559421"/>
                      <a:gd name="connsiteX25" fmla="*/ 10674221 w 10674221"/>
                      <a:gd name="connsiteY25" fmla="*/ 6559421 h 6559421"/>
                      <a:gd name="connsiteX26" fmla="*/ 9793598 w 10674221"/>
                      <a:gd name="connsiteY26" fmla="*/ 6559421 h 6559421"/>
                      <a:gd name="connsiteX27" fmla="*/ 8912975 w 10674221"/>
                      <a:gd name="connsiteY27" fmla="*/ 6559421 h 6559421"/>
                      <a:gd name="connsiteX28" fmla="*/ 8352578 w 10674221"/>
                      <a:gd name="connsiteY28" fmla="*/ 6559421 h 6559421"/>
                      <a:gd name="connsiteX29" fmla="*/ 7685439 w 10674221"/>
                      <a:gd name="connsiteY29" fmla="*/ 6559421 h 6559421"/>
                      <a:gd name="connsiteX30" fmla="*/ 7231785 w 10674221"/>
                      <a:gd name="connsiteY30" fmla="*/ 6559421 h 6559421"/>
                      <a:gd name="connsiteX31" fmla="*/ 6457904 w 10674221"/>
                      <a:gd name="connsiteY31" fmla="*/ 6559421 h 6559421"/>
                      <a:gd name="connsiteX32" fmla="*/ 5577280 w 10674221"/>
                      <a:gd name="connsiteY32" fmla="*/ 6559421 h 6559421"/>
                      <a:gd name="connsiteX33" fmla="*/ 5016884 w 10674221"/>
                      <a:gd name="connsiteY33" fmla="*/ 6559421 h 6559421"/>
                      <a:gd name="connsiteX34" fmla="*/ 4136261 w 10674221"/>
                      <a:gd name="connsiteY34" fmla="*/ 6559421 h 6559421"/>
                      <a:gd name="connsiteX35" fmla="*/ 3469122 w 10674221"/>
                      <a:gd name="connsiteY35" fmla="*/ 6559421 h 6559421"/>
                      <a:gd name="connsiteX36" fmla="*/ 2588499 w 10674221"/>
                      <a:gd name="connsiteY36" fmla="*/ 6559421 h 6559421"/>
                      <a:gd name="connsiteX37" fmla="*/ 1707875 w 10674221"/>
                      <a:gd name="connsiteY37" fmla="*/ 6559421 h 6559421"/>
                      <a:gd name="connsiteX38" fmla="*/ 1254221 w 10674221"/>
                      <a:gd name="connsiteY38" fmla="*/ 6559421 h 6559421"/>
                      <a:gd name="connsiteX39" fmla="*/ 693824 w 10674221"/>
                      <a:gd name="connsiteY39" fmla="*/ 6559421 h 6559421"/>
                      <a:gd name="connsiteX40" fmla="*/ 0 w 10674221"/>
                      <a:gd name="connsiteY40" fmla="*/ 6559421 h 6559421"/>
                      <a:gd name="connsiteX41" fmla="*/ 0 w 10674221"/>
                      <a:gd name="connsiteY41" fmla="*/ 5903479 h 6559421"/>
                      <a:gd name="connsiteX42" fmla="*/ 0 w 10674221"/>
                      <a:gd name="connsiteY42" fmla="*/ 5444319 h 6559421"/>
                      <a:gd name="connsiteX43" fmla="*/ 0 w 10674221"/>
                      <a:gd name="connsiteY43" fmla="*/ 4985160 h 6559421"/>
                      <a:gd name="connsiteX44" fmla="*/ 0 w 10674221"/>
                      <a:gd name="connsiteY44" fmla="*/ 4198029 h 6559421"/>
                      <a:gd name="connsiteX45" fmla="*/ 0 w 10674221"/>
                      <a:gd name="connsiteY45" fmla="*/ 3607682 h 6559421"/>
                      <a:gd name="connsiteX46" fmla="*/ 0 w 10674221"/>
                      <a:gd name="connsiteY46" fmla="*/ 2820551 h 6559421"/>
                      <a:gd name="connsiteX47" fmla="*/ 0 w 10674221"/>
                      <a:gd name="connsiteY47" fmla="*/ 2230203 h 6559421"/>
                      <a:gd name="connsiteX48" fmla="*/ 0 w 10674221"/>
                      <a:gd name="connsiteY48" fmla="*/ 1508667 h 6559421"/>
                      <a:gd name="connsiteX49" fmla="*/ 0 w 10674221"/>
                      <a:gd name="connsiteY49" fmla="*/ 983913 h 6559421"/>
                      <a:gd name="connsiteX50" fmla="*/ 0 w 10674221"/>
                      <a:gd name="connsiteY50" fmla="*/ 0 h 65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4221" h="6559421" fill="none" extrusionOk="0">
                        <a:moveTo>
                          <a:pt x="0" y="0"/>
                        </a:moveTo>
                        <a:cubicBezTo>
                          <a:pt x="296261" y="-1233"/>
                          <a:pt x="513753" y="30827"/>
                          <a:pt x="773881" y="0"/>
                        </a:cubicBezTo>
                        <a:cubicBezTo>
                          <a:pt x="1034009" y="-30827"/>
                          <a:pt x="1318373" y="-30105"/>
                          <a:pt x="1547762" y="0"/>
                        </a:cubicBezTo>
                        <a:cubicBezTo>
                          <a:pt x="1777151" y="30105"/>
                          <a:pt x="2038083" y="15870"/>
                          <a:pt x="2214901" y="0"/>
                        </a:cubicBezTo>
                        <a:cubicBezTo>
                          <a:pt x="2391719" y="-15870"/>
                          <a:pt x="2643971" y="15052"/>
                          <a:pt x="2882040" y="0"/>
                        </a:cubicBezTo>
                        <a:cubicBezTo>
                          <a:pt x="3120109" y="-15052"/>
                          <a:pt x="3252813" y="-6763"/>
                          <a:pt x="3549178" y="0"/>
                        </a:cubicBezTo>
                        <a:cubicBezTo>
                          <a:pt x="3845543" y="6763"/>
                          <a:pt x="3728067" y="11197"/>
                          <a:pt x="3896091" y="0"/>
                        </a:cubicBezTo>
                        <a:cubicBezTo>
                          <a:pt x="4064115" y="-11197"/>
                          <a:pt x="4409546" y="7291"/>
                          <a:pt x="4669972" y="0"/>
                        </a:cubicBezTo>
                        <a:cubicBezTo>
                          <a:pt x="4930398" y="-7291"/>
                          <a:pt x="4920289" y="-13056"/>
                          <a:pt x="5016884" y="0"/>
                        </a:cubicBezTo>
                        <a:cubicBezTo>
                          <a:pt x="5113479" y="13056"/>
                          <a:pt x="5546048" y="-29177"/>
                          <a:pt x="5684023" y="0"/>
                        </a:cubicBezTo>
                        <a:cubicBezTo>
                          <a:pt x="5821998" y="29177"/>
                          <a:pt x="6193220" y="-28108"/>
                          <a:pt x="6564646" y="0"/>
                        </a:cubicBezTo>
                        <a:cubicBezTo>
                          <a:pt x="6936072" y="28108"/>
                          <a:pt x="7155546" y="19741"/>
                          <a:pt x="7445269" y="0"/>
                        </a:cubicBezTo>
                        <a:cubicBezTo>
                          <a:pt x="7734992" y="-19741"/>
                          <a:pt x="8039895" y="23354"/>
                          <a:pt x="8219150" y="0"/>
                        </a:cubicBezTo>
                        <a:cubicBezTo>
                          <a:pt x="8398405" y="-23354"/>
                          <a:pt x="8648712" y="-24758"/>
                          <a:pt x="8779547" y="0"/>
                        </a:cubicBezTo>
                        <a:cubicBezTo>
                          <a:pt x="8910382" y="24758"/>
                          <a:pt x="8979472" y="5001"/>
                          <a:pt x="9126459" y="0"/>
                        </a:cubicBezTo>
                        <a:cubicBezTo>
                          <a:pt x="9273446" y="-5001"/>
                          <a:pt x="9525333" y="13129"/>
                          <a:pt x="9686856" y="0"/>
                        </a:cubicBezTo>
                        <a:cubicBezTo>
                          <a:pt x="9848379" y="-13129"/>
                          <a:pt x="10197507" y="-47315"/>
                          <a:pt x="10674221" y="0"/>
                        </a:cubicBezTo>
                        <a:cubicBezTo>
                          <a:pt x="10698219" y="201903"/>
                          <a:pt x="10683892" y="510945"/>
                          <a:pt x="10674221" y="787131"/>
                        </a:cubicBezTo>
                        <a:cubicBezTo>
                          <a:pt x="10664550" y="1063317"/>
                          <a:pt x="10675821" y="1292526"/>
                          <a:pt x="10674221" y="1574261"/>
                        </a:cubicBezTo>
                        <a:cubicBezTo>
                          <a:pt x="10672622" y="1855996"/>
                          <a:pt x="10695943" y="1878571"/>
                          <a:pt x="10674221" y="2099015"/>
                        </a:cubicBezTo>
                        <a:cubicBezTo>
                          <a:pt x="10652499" y="2319459"/>
                          <a:pt x="10710541" y="2677978"/>
                          <a:pt x="10674221" y="2886145"/>
                        </a:cubicBezTo>
                        <a:cubicBezTo>
                          <a:pt x="10637902" y="3094312"/>
                          <a:pt x="10659990" y="3161944"/>
                          <a:pt x="10674221" y="3410899"/>
                        </a:cubicBezTo>
                        <a:cubicBezTo>
                          <a:pt x="10688452" y="3659854"/>
                          <a:pt x="10691113" y="3894803"/>
                          <a:pt x="10674221" y="4132435"/>
                        </a:cubicBezTo>
                        <a:cubicBezTo>
                          <a:pt x="10657329" y="4370067"/>
                          <a:pt x="10693727" y="4633043"/>
                          <a:pt x="10674221" y="4919566"/>
                        </a:cubicBezTo>
                        <a:cubicBezTo>
                          <a:pt x="10654715" y="5206089"/>
                          <a:pt x="10660532" y="5273109"/>
                          <a:pt x="10674221" y="5378725"/>
                        </a:cubicBezTo>
                        <a:cubicBezTo>
                          <a:pt x="10687910" y="5484341"/>
                          <a:pt x="10620309" y="6017256"/>
                          <a:pt x="10674221" y="6559421"/>
                        </a:cubicBezTo>
                        <a:cubicBezTo>
                          <a:pt x="10438082" y="6577396"/>
                          <a:pt x="10043820" y="6567370"/>
                          <a:pt x="9793598" y="6559421"/>
                        </a:cubicBezTo>
                        <a:cubicBezTo>
                          <a:pt x="9543376" y="6551472"/>
                          <a:pt x="9114752" y="6539293"/>
                          <a:pt x="8912975" y="6559421"/>
                        </a:cubicBezTo>
                        <a:cubicBezTo>
                          <a:pt x="8711198" y="6579549"/>
                          <a:pt x="8602517" y="6574679"/>
                          <a:pt x="8352578" y="6559421"/>
                        </a:cubicBezTo>
                        <a:cubicBezTo>
                          <a:pt x="8102639" y="6544163"/>
                          <a:pt x="7987505" y="6546147"/>
                          <a:pt x="7685439" y="6559421"/>
                        </a:cubicBezTo>
                        <a:cubicBezTo>
                          <a:pt x="7383373" y="6572695"/>
                          <a:pt x="7439610" y="6537398"/>
                          <a:pt x="7231785" y="6559421"/>
                        </a:cubicBezTo>
                        <a:cubicBezTo>
                          <a:pt x="7023960" y="6581444"/>
                          <a:pt x="6774182" y="6547667"/>
                          <a:pt x="6457904" y="6559421"/>
                        </a:cubicBezTo>
                        <a:cubicBezTo>
                          <a:pt x="6141626" y="6571175"/>
                          <a:pt x="5836831" y="6523228"/>
                          <a:pt x="5577280" y="6559421"/>
                        </a:cubicBezTo>
                        <a:cubicBezTo>
                          <a:pt x="5317729" y="6595614"/>
                          <a:pt x="5135874" y="6535688"/>
                          <a:pt x="5016884" y="6559421"/>
                        </a:cubicBezTo>
                        <a:cubicBezTo>
                          <a:pt x="4897894" y="6583154"/>
                          <a:pt x="4362562" y="6601334"/>
                          <a:pt x="4136261" y="6559421"/>
                        </a:cubicBezTo>
                        <a:cubicBezTo>
                          <a:pt x="3909960" y="6517508"/>
                          <a:pt x="3639327" y="6569336"/>
                          <a:pt x="3469122" y="6559421"/>
                        </a:cubicBezTo>
                        <a:cubicBezTo>
                          <a:pt x="3298917" y="6549506"/>
                          <a:pt x="2985889" y="6521951"/>
                          <a:pt x="2588499" y="6559421"/>
                        </a:cubicBezTo>
                        <a:cubicBezTo>
                          <a:pt x="2191109" y="6596891"/>
                          <a:pt x="1972130" y="6581632"/>
                          <a:pt x="1707875" y="6559421"/>
                        </a:cubicBezTo>
                        <a:cubicBezTo>
                          <a:pt x="1443620" y="6537210"/>
                          <a:pt x="1379762" y="6556416"/>
                          <a:pt x="1254221" y="6559421"/>
                        </a:cubicBezTo>
                        <a:cubicBezTo>
                          <a:pt x="1128680" y="6562426"/>
                          <a:pt x="831486" y="6546223"/>
                          <a:pt x="693824" y="6559421"/>
                        </a:cubicBezTo>
                        <a:cubicBezTo>
                          <a:pt x="556162" y="6572619"/>
                          <a:pt x="245757" y="6590040"/>
                          <a:pt x="0" y="6559421"/>
                        </a:cubicBezTo>
                        <a:cubicBezTo>
                          <a:pt x="23851" y="6358865"/>
                          <a:pt x="-21068" y="6097719"/>
                          <a:pt x="0" y="5903479"/>
                        </a:cubicBezTo>
                        <a:cubicBezTo>
                          <a:pt x="21068" y="5709239"/>
                          <a:pt x="-14072" y="5625451"/>
                          <a:pt x="0" y="5444319"/>
                        </a:cubicBezTo>
                        <a:cubicBezTo>
                          <a:pt x="14072" y="5263187"/>
                          <a:pt x="-5322" y="5211935"/>
                          <a:pt x="0" y="4985160"/>
                        </a:cubicBezTo>
                        <a:cubicBezTo>
                          <a:pt x="5322" y="4758385"/>
                          <a:pt x="31271" y="4429273"/>
                          <a:pt x="0" y="4198029"/>
                        </a:cubicBezTo>
                        <a:cubicBezTo>
                          <a:pt x="-31271" y="3966785"/>
                          <a:pt x="-2896" y="3864215"/>
                          <a:pt x="0" y="3607682"/>
                        </a:cubicBezTo>
                        <a:cubicBezTo>
                          <a:pt x="2896" y="3351149"/>
                          <a:pt x="2010" y="3185244"/>
                          <a:pt x="0" y="2820551"/>
                        </a:cubicBezTo>
                        <a:cubicBezTo>
                          <a:pt x="-2010" y="2455858"/>
                          <a:pt x="2332" y="2422212"/>
                          <a:pt x="0" y="2230203"/>
                        </a:cubicBezTo>
                        <a:cubicBezTo>
                          <a:pt x="-2332" y="2038194"/>
                          <a:pt x="-18170" y="1738959"/>
                          <a:pt x="0" y="1508667"/>
                        </a:cubicBezTo>
                        <a:cubicBezTo>
                          <a:pt x="18170" y="1278375"/>
                          <a:pt x="-23848" y="1093347"/>
                          <a:pt x="0" y="983913"/>
                        </a:cubicBezTo>
                        <a:cubicBezTo>
                          <a:pt x="23848" y="874479"/>
                          <a:pt x="-37808" y="283280"/>
                          <a:pt x="0" y="0"/>
                        </a:cubicBezTo>
                        <a:close/>
                      </a:path>
                      <a:path w="10674221" h="6559421" stroke="0" extrusionOk="0">
                        <a:moveTo>
                          <a:pt x="0" y="0"/>
                        </a:moveTo>
                        <a:cubicBezTo>
                          <a:pt x="241462" y="9524"/>
                          <a:pt x="302128" y="-27796"/>
                          <a:pt x="560397" y="0"/>
                        </a:cubicBezTo>
                        <a:cubicBezTo>
                          <a:pt x="818666" y="27796"/>
                          <a:pt x="783073" y="571"/>
                          <a:pt x="907309" y="0"/>
                        </a:cubicBezTo>
                        <a:cubicBezTo>
                          <a:pt x="1031545" y="-571"/>
                          <a:pt x="1358328" y="26663"/>
                          <a:pt x="1787932" y="0"/>
                        </a:cubicBezTo>
                        <a:cubicBezTo>
                          <a:pt x="2217536" y="-26663"/>
                          <a:pt x="2173598" y="14250"/>
                          <a:pt x="2348329" y="0"/>
                        </a:cubicBezTo>
                        <a:cubicBezTo>
                          <a:pt x="2523060" y="-14250"/>
                          <a:pt x="2678262" y="20250"/>
                          <a:pt x="2908725" y="0"/>
                        </a:cubicBezTo>
                        <a:cubicBezTo>
                          <a:pt x="3139188" y="-20250"/>
                          <a:pt x="3386362" y="-31941"/>
                          <a:pt x="3789348" y="0"/>
                        </a:cubicBezTo>
                        <a:cubicBezTo>
                          <a:pt x="4192334" y="31941"/>
                          <a:pt x="4048029" y="16734"/>
                          <a:pt x="4243003" y="0"/>
                        </a:cubicBezTo>
                        <a:cubicBezTo>
                          <a:pt x="4437977" y="-16734"/>
                          <a:pt x="4851092" y="-16153"/>
                          <a:pt x="5123626" y="0"/>
                        </a:cubicBezTo>
                        <a:cubicBezTo>
                          <a:pt x="5396160" y="16153"/>
                          <a:pt x="5717928" y="-20261"/>
                          <a:pt x="6004249" y="0"/>
                        </a:cubicBezTo>
                        <a:cubicBezTo>
                          <a:pt x="6290570" y="20261"/>
                          <a:pt x="6418944" y="-24240"/>
                          <a:pt x="6671388" y="0"/>
                        </a:cubicBezTo>
                        <a:cubicBezTo>
                          <a:pt x="6923832" y="24240"/>
                          <a:pt x="7308927" y="-28266"/>
                          <a:pt x="7552011" y="0"/>
                        </a:cubicBezTo>
                        <a:cubicBezTo>
                          <a:pt x="7795095" y="28266"/>
                          <a:pt x="7998046" y="5632"/>
                          <a:pt x="8112408" y="0"/>
                        </a:cubicBezTo>
                        <a:cubicBezTo>
                          <a:pt x="8226770" y="-5632"/>
                          <a:pt x="8509869" y="-820"/>
                          <a:pt x="8672805" y="0"/>
                        </a:cubicBezTo>
                        <a:cubicBezTo>
                          <a:pt x="8835741" y="820"/>
                          <a:pt x="9138430" y="-5203"/>
                          <a:pt x="9446686" y="0"/>
                        </a:cubicBezTo>
                        <a:cubicBezTo>
                          <a:pt x="9754942" y="5203"/>
                          <a:pt x="9762236" y="-15393"/>
                          <a:pt x="10007082" y="0"/>
                        </a:cubicBezTo>
                        <a:cubicBezTo>
                          <a:pt x="10251928" y="15393"/>
                          <a:pt x="10350548" y="-9210"/>
                          <a:pt x="10674221" y="0"/>
                        </a:cubicBezTo>
                        <a:cubicBezTo>
                          <a:pt x="10660321" y="239669"/>
                          <a:pt x="10697624" y="550260"/>
                          <a:pt x="10674221" y="787131"/>
                        </a:cubicBezTo>
                        <a:cubicBezTo>
                          <a:pt x="10650818" y="1024002"/>
                          <a:pt x="10658379" y="1326479"/>
                          <a:pt x="10674221" y="1508667"/>
                        </a:cubicBezTo>
                        <a:cubicBezTo>
                          <a:pt x="10690063" y="1690855"/>
                          <a:pt x="10706907" y="1968148"/>
                          <a:pt x="10674221" y="2230203"/>
                        </a:cubicBezTo>
                        <a:cubicBezTo>
                          <a:pt x="10641535" y="2492258"/>
                          <a:pt x="10668562" y="2501990"/>
                          <a:pt x="10674221" y="2689363"/>
                        </a:cubicBezTo>
                        <a:cubicBezTo>
                          <a:pt x="10679880" y="2876736"/>
                          <a:pt x="10694169" y="2995916"/>
                          <a:pt x="10674221" y="3214116"/>
                        </a:cubicBezTo>
                        <a:cubicBezTo>
                          <a:pt x="10654273" y="3432316"/>
                          <a:pt x="10659168" y="3613124"/>
                          <a:pt x="10674221" y="3935653"/>
                        </a:cubicBezTo>
                        <a:cubicBezTo>
                          <a:pt x="10689274" y="4258182"/>
                          <a:pt x="10680057" y="4383160"/>
                          <a:pt x="10674221" y="4526000"/>
                        </a:cubicBezTo>
                        <a:cubicBezTo>
                          <a:pt x="10668385" y="4668840"/>
                          <a:pt x="10695514" y="4935791"/>
                          <a:pt x="10674221" y="5050754"/>
                        </a:cubicBezTo>
                        <a:cubicBezTo>
                          <a:pt x="10652928" y="5165717"/>
                          <a:pt x="10643585" y="5496671"/>
                          <a:pt x="10674221" y="5772290"/>
                        </a:cubicBezTo>
                        <a:cubicBezTo>
                          <a:pt x="10704857" y="6047909"/>
                          <a:pt x="10654549" y="6390044"/>
                          <a:pt x="10674221" y="6559421"/>
                        </a:cubicBezTo>
                        <a:cubicBezTo>
                          <a:pt x="10505026" y="6591759"/>
                          <a:pt x="10185084" y="6551904"/>
                          <a:pt x="10007082" y="6559421"/>
                        </a:cubicBezTo>
                        <a:cubicBezTo>
                          <a:pt x="9829080" y="6566938"/>
                          <a:pt x="9772201" y="6557617"/>
                          <a:pt x="9553428" y="6559421"/>
                        </a:cubicBezTo>
                        <a:cubicBezTo>
                          <a:pt x="9334655" y="6561225"/>
                          <a:pt x="9151605" y="6558026"/>
                          <a:pt x="8779547" y="6559421"/>
                        </a:cubicBezTo>
                        <a:cubicBezTo>
                          <a:pt x="8407489" y="6560816"/>
                          <a:pt x="8512204" y="6572381"/>
                          <a:pt x="8325892" y="6559421"/>
                        </a:cubicBezTo>
                        <a:cubicBezTo>
                          <a:pt x="8139581" y="6546461"/>
                          <a:pt x="7921670" y="6535688"/>
                          <a:pt x="7552011" y="6559421"/>
                        </a:cubicBezTo>
                        <a:cubicBezTo>
                          <a:pt x="7182352" y="6583154"/>
                          <a:pt x="7304579" y="6568240"/>
                          <a:pt x="7205099" y="6559421"/>
                        </a:cubicBezTo>
                        <a:cubicBezTo>
                          <a:pt x="7105619" y="6550602"/>
                          <a:pt x="6615720" y="6553574"/>
                          <a:pt x="6431218" y="6559421"/>
                        </a:cubicBezTo>
                        <a:cubicBezTo>
                          <a:pt x="6246716" y="6565268"/>
                          <a:pt x="6179139" y="6541243"/>
                          <a:pt x="5977564" y="6559421"/>
                        </a:cubicBezTo>
                        <a:cubicBezTo>
                          <a:pt x="5775989" y="6577599"/>
                          <a:pt x="5703922" y="6569615"/>
                          <a:pt x="5630652" y="6559421"/>
                        </a:cubicBezTo>
                        <a:cubicBezTo>
                          <a:pt x="5557382" y="6549227"/>
                          <a:pt x="5391011" y="6543651"/>
                          <a:pt x="5176997" y="6559421"/>
                        </a:cubicBezTo>
                        <a:cubicBezTo>
                          <a:pt x="4962984" y="6575191"/>
                          <a:pt x="4754864" y="6576372"/>
                          <a:pt x="4403116" y="6559421"/>
                        </a:cubicBezTo>
                        <a:cubicBezTo>
                          <a:pt x="4051368" y="6542470"/>
                          <a:pt x="4164237" y="6559860"/>
                          <a:pt x="3949462" y="6559421"/>
                        </a:cubicBezTo>
                        <a:cubicBezTo>
                          <a:pt x="3734687" y="6558982"/>
                          <a:pt x="3720448" y="6546473"/>
                          <a:pt x="3602550" y="6559421"/>
                        </a:cubicBezTo>
                        <a:cubicBezTo>
                          <a:pt x="3484652" y="6572369"/>
                          <a:pt x="3273523" y="6551938"/>
                          <a:pt x="3148895" y="6559421"/>
                        </a:cubicBezTo>
                        <a:cubicBezTo>
                          <a:pt x="3024268" y="6566904"/>
                          <a:pt x="2770725" y="6551612"/>
                          <a:pt x="2588499" y="6559421"/>
                        </a:cubicBezTo>
                        <a:cubicBezTo>
                          <a:pt x="2406273" y="6567230"/>
                          <a:pt x="2080918" y="6556039"/>
                          <a:pt x="1921360" y="6559421"/>
                        </a:cubicBezTo>
                        <a:cubicBezTo>
                          <a:pt x="1761802" y="6562803"/>
                          <a:pt x="1618305" y="6551318"/>
                          <a:pt x="1467705" y="6559421"/>
                        </a:cubicBezTo>
                        <a:cubicBezTo>
                          <a:pt x="1317106" y="6567524"/>
                          <a:pt x="885032" y="6583433"/>
                          <a:pt x="587082" y="6559421"/>
                        </a:cubicBezTo>
                        <a:cubicBezTo>
                          <a:pt x="289132" y="6535409"/>
                          <a:pt x="160998" y="6554925"/>
                          <a:pt x="0" y="6559421"/>
                        </a:cubicBezTo>
                        <a:cubicBezTo>
                          <a:pt x="23960" y="6180278"/>
                          <a:pt x="36301" y="5930706"/>
                          <a:pt x="0" y="5772290"/>
                        </a:cubicBezTo>
                        <a:cubicBezTo>
                          <a:pt x="-36301" y="5613874"/>
                          <a:pt x="-22456" y="5349458"/>
                          <a:pt x="0" y="5116348"/>
                        </a:cubicBezTo>
                        <a:cubicBezTo>
                          <a:pt x="22456" y="4883238"/>
                          <a:pt x="-26757" y="4591857"/>
                          <a:pt x="0" y="4460406"/>
                        </a:cubicBezTo>
                        <a:cubicBezTo>
                          <a:pt x="26757" y="4328955"/>
                          <a:pt x="-28851" y="4039560"/>
                          <a:pt x="0" y="3870058"/>
                        </a:cubicBezTo>
                        <a:cubicBezTo>
                          <a:pt x="28851" y="3700556"/>
                          <a:pt x="6865" y="3317337"/>
                          <a:pt x="0" y="3148522"/>
                        </a:cubicBezTo>
                        <a:cubicBezTo>
                          <a:pt x="-6865" y="2979707"/>
                          <a:pt x="27340" y="2797683"/>
                          <a:pt x="0" y="2492580"/>
                        </a:cubicBezTo>
                        <a:cubicBezTo>
                          <a:pt x="-27340" y="2187477"/>
                          <a:pt x="-13722" y="1934713"/>
                          <a:pt x="0" y="1705449"/>
                        </a:cubicBezTo>
                        <a:cubicBezTo>
                          <a:pt x="13722" y="1476185"/>
                          <a:pt x="31812" y="1199271"/>
                          <a:pt x="0" y="918319"/>
                        </a:cubicBezTo>
                        <a:cubicBezTo>
                          <a:pt x="-31812" y="637367"/>
                          <a:pt x="3815" y="35527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38B8FE-D3FB-48EA-B315-E393993681B9}"/>
              </a:ext>
            </a:extLst>
          </p:cNvPr>
          <p:cNvSpPr>
            <a:spLocks noGrp="1"/>
          </p:cNvSpPr>
          <p:nvPr>
            <p:ph type="ctrTitle"/>
          </p:nvPr>
        </p:nvSpPr>
        <p:spPr>
          <a:xfrm>
            <a:off x="233264" y="950913"/>
            <a:ext cx="10599577" cy="1443555"/>
          </a:xfrm>
        </p:spPr>
        <p:txBody>
          <a:bodyPr>
            <a:normAutofit/>
          </a:bodyPr>
          <a:lstStyle/>
          <a:p>
            <a:r>
              <a:rPr lang="en-US" sz="7200" b="1" dirty="0">
                <a:latin typeface="Bodoni MT" panose="02070603080606020203" pitchFamily="18" charset="0"/>
              </a:rPr>
              <a:t>Black History Month</a:t>
            </a:r>
          </a:p>
        </p:txBody>
      </p:sp>
      <p:sp>
        <p:nvSpPr>
          <p:cNvPr id="3" name="Subtitle 2">
            <a:extLst>
              <a:ext uri="{FF2B5EF4-FFF2-40B4-BE49-F238E27FC236}">
                <a16:creationId xmlns:a16="http://schemas.microsoft.com/office/drawing/2014/main" id="{31C8ECC0-7B12-4CA6-9261-15DDF13FAFB4}"/>
              </a:ext>
            </a:extLst>
          </p:cNvPr>
          <p:cNvSpPr>
            <a:spLocks noGrp="1"/>
          </p:cNvSpPr>
          <p:nvPr>
            <p:ph type="subTitle" idx="1"/>
          </p:nvPr>
        </p:nvSpPr>
        <p:spPr>
          <a:xfrm>
            <a:off x="233264" y="2464871"/>
            <a:ext cx="10599577" cy="921331"/>
          </a:xfrm>
        </p:spPr>
        <p:txBody>
          <a:bodyPr>
            <a:normAutofit/>
          </a:bodyPr>
          <a:lstStyle/>
          <a:p>
            <a:r>
              <a:rPr lang="en-US" sz="3600" dirty="0">
                <a:latin typeface="Bodoni MT" panose="02070603080606020203" pitchFamily="18" charset="0"/>
              </a:rPr>
              <a:t>African Americans </a:t>
            </a:r>
            <a:r>
              <a:rPr lang="en-US" sz="3200" dirty="0">
                <a:latin typeface="Bodoni MT" panose="02070603080606020203" pitchFamily="18" charset="0"/>
              </a:rPr>
              <a:t>and</a:t>
            </a:r>
            <a:r>
              <a:rPr lang="en-US" sz="3600" dirty="0">
                <a:latin typeface="Bodoni MT" panose="02070603080606020203" pitchFamily="18" charset="0"/>
              </a:rPr>
              <a:t> Labor</a:t>
            </a:r>
          </a:p>
        </p:txBody>
      </p:sp>
      <p:sp>
        <p:nvSpPr>
          <p:cNvPr id="7" name="Title 1">
            <a:extLst>
              <a:ext uri="{FF2B5EF4-FFF2-40B4-BE49-F238E27FC236}">
                <a16:creationId xmlns:a16="http://schemas.microsoft.com/office/drawing/2014/main" id="{8799EC65-DB02-40F1-B4C3-8C4DE35CEFB5}"/>
              </a:ext>
            </a:extLst>
          </p:cNvPr>
          <p:cNvSpPr txBox="1">
            <a:spLocks/>
          </p:cNvSpPr>
          <p:nvPr/>
        </p:nvSpPr>
        <p:spPr>
          <a:xfrm rot="16200000">
            <a:off x="10153473" y="1125894"/>
            <a:ext cx="2721430" cy="119473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8800" dirty="0">
                <a:latin typeface="Bodoni MT" panose="02070603080606020203" pitchFamily="18" charset="0"/>
                <a:cs typeface="Arial" panose="020B0604020202020204" pitchFamily="34" charset="0"/>
              </a:rPr>
              <a:t>2025</a:t>
            </a:r>
          </a:p>
        </p:txBody>
      </p:sp>
      <p:sp>
        <p:nvSpPr>
          <p:cNvPr id="8" name="Subtitle 2">
            <a:extLst>
              <a:ext uri="{FF2B5EF4-FFF2-40B4-BE49-F238E27FC236}">
                <a16:creationId xmlns:a16="http://schemas.microsoft.com/office/drawing/2014/main" id="{74C78E85-36DC-4082-A697-FEBC8D7ADE07}"/>
              </a:ext>
            </a:extLst>
          </p:cNvPr>
          <p:cNvSpPr txBox="1">
            <a:spLocks/>
          </p:cNvSpPr>
          <p:nvPr/>
        </p:nvSpPr>
        <p:spPr>
          <a:xfrm>
            <a:off x="317241" y="4759732"/>
            <a:ext cx="10599577" cy="5958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Bodoni MT Black" panose="02070A03080606020203" pitchFamily="18" charset="0"/>
              </a:rPr>
              <a:t>To………………………………………………………………………..</a:t>
            </a:r>
          </a:p>
        </p:txBody>
      </p:sp>
      <p:sp>
        <p:nvSpPr>
          <p:cNvPr id="9" name="Subtitle 2">
            <a:extLst>
              <a:ext uri="{FF2B5EF4-FFF2-40B4-BE49-F238E27FC236}">
                <a16:creationId xmlns:a16="http://schemas.microsoft.com/office/drawing/2014/main" id="{90301454-BD9B-43A5-8DBE-E7A65FA5DACB}"/>
              </a:ext>
            </a:extLst>
          </p:cNvPr>
          <p:cNvSpPr txBox="1">
            <a:spLocks/>
          </p:cNvSpPr>
          <p:nvPr/>
        </p:nvSpPr>
        <p:spPr>
          <a:xfrm>
            <a:off x="317241" y="4012726"/>
            <a:ext cx="10599577" cy="5958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Bodoni MT Black" panose="02070A03080606020203" pitchFamily="18" charset="0"/>
              </a:rPr>
              <a:t>From……………………………………………………………………</a:t>
            </a:r>
          </a:p>
        </p:txBody>
      </p:sp>
      <p:cxnSp>
        <p:nvCxnSpPr>
          <p:cNvPr id="11" name="Straight Connector 10">
            <a:extLst>
              <a:ext uri="{FF2B5EF4-FFF2-40B4-BE49-F238E27FC236}">
                <a16:creationId xmlns:a16="http://schemas.microsoft.com/office/drawing/2014/main" id="{D11A560F-8F98-49A8-98AE-A76F4CC0B7A2}"/>
              </a:ext>
            </a:extLst>
          </p:cNvPr>
          <p:cNvCxnSpPr/>
          <p:nvPr/>
        </p:nvCxnSpPr>
        <p:spPr>
          <a:xfrm>
            <a:off x="400050" y="5657850"/>
            <a:ext cx="102489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C86EB4DB-C1F7-4E71-8D1A-DE348AFE7667}"/>
              </a:ext>
            </a:extLst>
          </p:cNvPr>
          <p:cNvSpPr txBox="1">
            <a:spLocks/>
          </p:cNvSpPr>
          <p:nvPr/>
        </p:nvSpPr>
        <p:spPr>
          <a:xfrm>
            <a:off x="233264" y="5841289"/>
            <a:ext cx="10599577" cy="9213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i="1" dirty="0">
                <a:solidFill>
                  <a:schemeClr val="accent1">
                    <a:lumMod val="50000"/>
                    <a:alpha val="83000"/>
                  </a:schemeClr>
                </a:solidFill>
                <a:latin typeface="Bodoni MT" panose="02070603080606020203" pitchFamily="18" charset="0"/>
              </a:rPr>
              <a:t>The Brotherhood of Sleeping Car Porters</a:t>
            </a:r>
          </a:p>
        </p:txBody>
      </p:sp>
      <p:sp>
        <p:nvSpPr>
          <p:cNvPr id="13" name="Slide Number Placeholder 12">
            <a:extLst>
              <a:ext uri="{FF2B5EF4-FFF2-40B4-BE49-F238E27FC236}">
                <a16:creationId xmlns:a16="http://schemas.microsoft.com/office/drawing/2014/main" id="{AE4F8C71-8139-48FF-AD4B-0231FC26EBFE}"/>
              </a:ext>
            </a:extLst>
          </p:cNvPr>
          <p:cNvSpPr>
            <a:spLocks noGrp="1"/>
          </p:cNvSpPr>
          <p:nvPr>
            <p:ph type="sldNum" sz="quarter" idx="12"/>
          </p:nvPr>
        </p:nvSpPr>
        <p:spPr>
          <a:xfrm>
            <a:off x="9461241" y="6476037"/>
            <a:ext cx="2743200" cy="365125"/>
          </a:xfrm>
        </p:spPr>
        <p:txBody>
          <a:bodyPr/>
          <a:lstStyle/>
          <a:p>
            <a:fld id="{99BD5D7E-032F-4F0A-A15C-755C37445FF1}" type="slidenum">
              <a:rPr lang="en-US" smtClean="0">
                <a:solidFill>
                  <a:schemeClr val="tx1"/>
                </a:solidFill>
              </a:rPr>
              <a:t>1</a:t>
            </a:fld>
            <a:endParaRPr lang="en-US" dirty="0">
              <a:solidFill>
                <a:schemeClr val="tx1"/>
              </a:solidFill>
            </a:endParaRPr>
          </a:p>
        </p:txBody>
      </p:sp>
    </p:spTree>
    <p:extLst>
      <p:ext uri="{BB962C8B-B14F-4D97-AF65-F5344CB8AC3E}">
        <p14:creationId xmlns:p14="http://schemas.microsoft.com/office/powerpoint/2010/main" val="55820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AE09B2-E719-4AA4-A4A5-63A8A5173679}"/>
              </a:ext>
            </a:extLst>
          </p:cNvPr>
          <p:cNvSpPr/>
          <p:nvPr/>
        </p:nvSpPr>
        <p:spPr>
          <a:xfrm>
            <a:off x="794558" y="295274"/>
            <a:ext cx="10599577" cy="1278911"/>
          </a:xfrm>
          <a:prstGeom prst="rect">
            <a:avLst/>
          </a:prstGeom>
          <a:blipFill>
            <a:blip r:embed="rId3">
              <a:alphaModFix amt="36000"/>
            </a:blip>
            <a:tile tx="0" ty="0" sx="100000" sy="100000" flip="none" algn="tl"/>
          </a:blipFill>
          <a:ln w="25400">
            <a:solidFill>
              <a:schemeClr val="bg2">
                <a:lumMod val="25000"/>
                <a:alpha val="79000"/>
              </a:schemeClr>
            </a:solidFill>
            <a:extLst>
              <a:ext uri="{C807C97D-BFC1-408E-A445-0C87EB9F89A2}">
                <ask:lineSketchStyleProps xmlns:ask="http://schemas.microsoft.com/office/drawing/2018/sketchyshapes" sd="1219033472">
                  <a:custGeom>
                    <a:avLst/>
                    <a:gdLst>
                      <a:gd name="connsiteX0" fmla="*/ 0 w 10674221"/>
                      <a:gd name="connsiteY0" fmla="*/ 0 h 6559421"/>
                      <a:gd name="connsiteX1" fmla="*/ 773881 w 10674221"/>
                      <a:gd name="connsiteY1" fmla="*/ 0 h 6559421"/>
                      <a:gd name="connsiteX2" fmla="*/ 1547762 w 10674221"/>
                      <a:gd name="connsiteY2" fmla="*/ 0 h 6559421"/>
                      <a:gd name="connsiteX3" fmla="*/ 2214901 w 10674221"/>
                      <a:gd name="connsiteY3" fmla="*/ 0 h 6559421"/>
                      <a:gd name="connsiteX4" fmla="*/ 2882040 w 10674221"/>
                      <a:gd name="connsiteY4" fmla="*/ 0 h 6559421"/>
                      <a:gd name="connsiteX5" fmla="*/ 3549178 w 10674221"/>
                      <a:gd name="connsiteY5" fmla="*/ 0 h 6559421"/>
                      <a:gd name="connsiteX6" fmla="*/ 3896091 w 10674221"/>
                      <a:gd name="connsiteY6" fmla="*/ 0 h 6559421"/>
                      <a:gd name="connsiteX7" fmla="*/ 4669972 w 10674221"/>
                      <a:gd name="connsiteY7" fmla="*/ 0 h 6559421"/>
                      <a:gd name="connsiteX8" fmla="*/ 5016884 w 10674221"/>
                      <a:gd name="connsiteY8" fmla="*/ 0 h 6559421"/>
                      <a:gd name="connsiteX9" fmla="*/ 5684023 w 10674221"/>
                      <a:gd name="connsiteY9" fmla="*/ 0 h 6559421"/>
                      <a:gd name="connsiteX10" fmla="*/ 6564646 w 10674221"/>
                      <a:gd name="connsiteY10" fmla="*/ 0 h 6559421"/>
                      <a:gd name="connsiteX11" fmla="*/ 7445269 w 10674221"/>
                      <a:gd name="connsiteY11" fmla="*/ 0 h 6559421"/>
                      <a:gd name="connsiteX12" fmla="*/ 8219150 w 10674221"/>
                      <a:gd name="connsiteY12" fmla="*/ 0 h 6559421"/>
                      <a:gd name="connsiteX13" fmla="*/ 8779547 w 10674221"/>
                      <a:gd name="connsiteY13" fmla="*/ 0 h 6559421"/>
                      <a:gd name="connsiteX14" fmla="*/ 9126459 w 10674221"/>
                      <a:gd name="connsiteY14" fmla="*/ 0 h 6559421"/>
                      <a:gd name="connsiteX15" fmla="*/ 9686856 w 10674221"/>
                      <a:gd name="connsiteY15" fmla="*/ 0 h 6559421"/>
                      <a:gd name="connsiteX16" fmla="*/ 10674221 w 10674221"/>
                      <a:gd name="connsiteY16" fmla="*/ 0 h 6559421"/>
                      <a:gd name="connsiteX17" fmla="*/ 10674221 w 10674221"/>
                      <a:gd name="connsiteY17" fmla="*/ 787131 h 6559421"/>
                      <a:gd name="connsiteX18" fmla="*/ 10674221 w 10674221"/>
                      <a:gd name="connsiteY18" fmla="*/ 1574261 h 6559421"/>
                      <a:gd name="connsiteX19" fmla="*/ 10674221 w 10674221"/>
                      <a:gd name="connsiteY19" fmla="*/ 2099015 h 6559421"/>
                      <a:gd name="connsiteX20" fmla="*/ 10674221 w 10674221"/>
                      <a:gd name="connsiteY20" fmla="*/ 2886145 h 6559421"/>
                      <a:gd name="connsiteX21" fmla="*/ 10674221 w 10674221"/>
                      <a:gd name="connsiteY21" fmla="*/ 3410899 h 6559421"/>
                      <a:gd name="connsiteX22" fmla="*/ 10674221 w 10674221"/>
                      <a:gd name="connsiteY22" fmla="*/ 4132435 h 6559421"/>
                      <a:gd name="connsiteX23" fmla="*/ 10674221 w 10674221"/>
                      <a:gd name="connsiteY23" fmla="*/ 4919566 h 6559421"/>
                      <a:gd name="connsiteX24" fmla="*/ 10674221 w 10674221"/>
                      <a:gd name="connsiteY24" fmla="*/ 5378725 h 6559421"/>
                      <a:gd name="connsiteX25" fmla="*/ 10674221 w 10674221"/>
                      <a:gd name="connsiteY25" fmla="*/ 6559421 h 6559421"/>
                      <a:gd name="connsiteX26" fmla="*/ 9793598 w 10674221"/>
                      <a:gd name="connsiteY26" fmla="*/ 6559421 h 6559421"/>
                      <a:gd name="connsiteX27" fmla="*/ 8912975 w 10674221"/>
                      <a:gd name="connsiteY27" fmla="*/ 6559421 h 6559421"/>
                      <a:gd name="connsiteX28" fmla="*/ 8352578 w 10674221"/>
                      <a:gd name="connsiteY28" fmla="*/ 6559421 h 6559421"/>
                      <a:gd name="connsiteX29" fmla="*/ 7685439 w 10674221"/>
                      <a:gd name="connsiteY29" fmla="*/ 6559421 h 6559421"/>
                      <a:gd name="connsiteX30" fmla="*/ 7231785 w 10674221"/>
                      <a:gd name="connsiteY30" fmla="*/ 6559421 h 6559421"/>
                      <a:gd name="connsiteX31" fmla="*/ 6457904 w 10674221"/>
                      <a:gd name="connsiteY31" fmla="*/ 6559421 h 6559421"/>
                      <a:gd name="connsiteX32" fmla="*/ 5577280 w 10674221"/>
                      <a:gd name="connsiteY32" fmla="*/ 6559421 h 6559421"/>
                      <a:gd name="connsiteX33" fmla="*/ 5016884 w 10674221"/>
                      <a:gd name="connsiteY33" fmla="*/ 6559421 h 6559421"/>
                      <a:gd name="connsiteX34" fmla="*/ 4136261 w 10674221"/>
                      <a:gd name="connsiteY34" fmla="*/ 6559421 h 6559421"/>
                      <a:gd name="connsiteX35" fmla="*/ 3469122 w 10674221"/>
                      <a:gd name="connsiteY35" fmla="*/ 6559421 h 6559421"/>
                      <a:gd name="connsiteX36" fmla="*/ 2588499 w 10674221"/>
                      <a:gd name="connsiteY36" fmla="*/ 6559421 h 6559421"/>
                      <a:gd name="connsiteX37" fmla="*/ 1707875 w 10674221"/>
                      <a:gd name="connsiteY37" fmla="*/ 6559421 h 6559421"/>
                      <a:gd name="connsiteX38" fmla="*/ 1254221 w 10674221"/>
                      <a:gd name="connsiteY38" fmla="*/ 6559421 h 6559421"/>
                      <a:gd name="connsiteX39" fmla="*/ 693824 w 10674221"/>
                      <a:gd name="connsiteY39" fmla="*/ 6559421 h 6559421"/>
                      <a:gd name="connsiteX40" fmla="*/ 0 w 10674221"/>
                      <a:gd name="connsiteY40" fmla="*/ 6559421 h 6559421"/>
                      <a:gd name="connsiteX41" fmla="*/ 0 w 10674221"/>
                      <a:gd name="connsiteY41" fmla="*/ 5903479 h 6559421"/>
                      <a:gd name="connsiteX42" fmla="*/ 0 w 10674221"/>
                      <a:gd name="connsiteY42" fmla="*/ 5444319 h 6559421"/>
                      <a:gd name="connsiteX43" fmla="*/ 0 w 10674221"/>
                      <a:gd name="connsiteY43" fmla="*/ 4985160 h 6559421"/>
                      <a:gd name="connsiteX44" fmla="*/ 0 w 10674221"/>
                      <a:gd name="connsiteY44" fmla="*/ 4198029 h 6559421"/>
                      <a:gd name="connsiteX45" fmla="*/ 0 w 10674221"/>
                      <a:gd name="connsiteY45" fmla="*/ 3607682 h 6559421"/>
                      <a:gd name="connsiteX46" fmla="*/ 0 w 10674221"/>
                      <a:gd name="connsiteY46" fmla="*/ 2820551 h 6559421"/>
                      <a:gd name="connsiteX47" fmla="*/ 0 w 10674221"/>
                      <a:gd name="connsiteY47" fmla="*/ 2230203 h 6559421"/>
                      <a:gd name="connsiteX48" fmla="*/ 0 w 10674221"/>
                      <a:gd name="connsiteY48" fmla="*/ 1508667 h 6559421"/>
                      <a:gd name="connsiteX49" fmla="*/ 0 w 10674221"/>
                      <a:gd name="connsiteY49" fmla="*/ 983913 h 6559421"/>
                      <a:gd name="connsiteX50" fmla="*/ 0 w 10674221"/>
                      <a:gd name="connsiteY50" fmla="*/ 0 h 65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4221" h="6559421" fill="none" extrusionOk="0">
                        <a:moveTo>
                          <a:pt x="0" y="0"/>
                        </a:moveTo>
                        <a:cubicBezTo>
                          <a:pt x="296261" y="-1233"/>
                          <a:pt x="513753" y="30827"/>
                          <a:pt x="773881" y="0"/>
                        </a:cubicBezTo>
                        <a:cubicBezTo>
                          <a:pt x="1034009" y="-30827"/>
                          <a:pt x="1318373" y="-30105"/>
                          <a:pt x="1547762" y="0"/>
                        </a:cubicBezTo>
                        <a:cubicBezTo>
                          <a:pt x="1777151" y="30105"/>
                          <a:pt x="2038083" y="15870"/>
                          <a:pt x="2214901" y="0"/>
                        </a:cubicBezTo>
                        <a:cubicBezTo>
                          <a:pt x="2391719" y="-15870"/>
                          <a:pt x="2643971" y="15052"/>
                          <a:pt x="2882040" y="0"/>
                        </a:cubicBezTo>
                        <a:cubicBezTo>
                          <a:pt x="3120109" y="-15052"/>
                          <a:pt x="3252813" y="-6763"/>
                          <a:pt x="3549178" y="0"/>
                        </a:cubicBezTo>
                        <a:cubicBezTo>
                          <a:pt x="3845543" y="6763"/>
                          <a:pt x="3728067" y="11197"/>
                          <a:pt x="3896091" y="0"/>
                        </a:cubicBezTo>
                        <a:cubicBezTo>
                          <a:pt x="4064115" y="-11197"/>
                          <a:pt x="4409546" y="7291"/>
                          <a:pt x="4669972" y="0"/>
                        </a:cubicBezTo>
                        <a:cubicBezTo>
                          <a:pt x="4930398" y="-7291"/>
                          <a:pt x="4920289" y="-13056"/>
                          <a:pt x="5016884" y="0"/>
                        </a:cubicBezTo>
                        <a:cubicBezTo>
                          <a:pt x="5113479" y="13056"/>
                          <a:pt x="5546048" y="-29177"/>
                          <a:pt x="5684023" y="0"/>
                        </a:cubicBezTo>
                        <a:cubicBezTo>
                          <a:pt x="5821998" y="29177"/>
                          <a:pt x="6193220" y="-28108"/>
                          <a:pt x="6564646" y="0"/>
                        </a:cubicBezTo>
                        <a:cubicBezTo>
                          <a:pt x="6936072" y="28108"/>
                          <a:pt x="7155546" y="19741"/>
                          <a:pt x="7445269" y="0"/>
                        </a:cubicBezTo>
                        <a:cubicBezTo>
                          <a:pt x="7734992" y="-19741"/>
                          <a:pt x="8039895" y="23354"/>
                          <a:pt x="8219150" y="0"/>
                        </a:cubicBezTo>
                        <a:cubicBezTo>
                          <a:pt x="8398405" y="-23354"/>
                          <a:pt x="8648712" y="-24758"/>
                          <a:pt x="8779547" y="0"/>
                        </a:cubicBezTo>
                        <a:cubicBezTo>
                          <a:pt x="8910382" y="24758"/>
                          <a:pt x="8979472" y="5001"/>
                          <a:pt x="9126459" y="0"/>
                        </a:cubicBezTo>
                        <a:cubicBezTo>
                          <a:pt x="9273446" y="-5001"/>
                          <a:pt x="9525333" y="13129"/>
                          <a:pt x="9686856" y="0"/>
                        </a:cubicBezTo>
                        <a:cubicBezTo>
                          <a:pt x="9848379" y="-13129"/>
                          <a:pt x="10197507" y="-47315"/>
                          <a:pt x="10674221" y="0"/>
                        </a:cubicBezTo>
                        <a:cubicBezTo>
                          <a:pt x="10698219" y="201903"/>
                          <a:pt x="10683892" y="510945"/>
                          <a:pt x="10674221" y="787131"/>
                        </a:cubicBezTo>
                        <a:cubicBezTo>
                          <a:pt x="10664550" y="1063317"/>
                          <a:pt x="10675821" y="1292526"/>
                          <a:pt x="10674221" y="1574261"/>
                        </a:cubicBezTo>
                        <a:cubicBezTo>
                          <a:pt x="10672622" y="1855996"/>
                          <a:pt x="10695943" y="1878571"/>
                          <a:pt x="10674221" y="2099015"/>
                        </a:cubicBezTo>
                        <a:cubicBezTo>
                          <a:pt x="10652499" y="2319459"/>
                          <a:pt x="10710541" y="2677978"/>
                          <a:pt x="10674221" y="2886145"/>
                        </a:cubicBezTo>
                        <a:cubicBezTo>
                          <a:pt x="10637902" y="3094312"/>
                          <a:pt x="10659990" y="3161944"/>
                          <a:pt x="10674221" y="3410899"/>
                        </a:cubicBezTo>
                        <a:cubicBezTo>
                          <a:pt x="10688452" y="3659854"/>
                          <a:pt x="10691113" y="3894803"/>
                          <a:pt x="10674221" y="4132435"/>
                        </a:cubicBezTo>
                        <a:cubicBezTo>
                          <a:pt x="10657329" y="4370067"/>
                          <a:pt x="10693727" y="4633043"/>
                          <a:pt x="10674221" y="4919566"/>
                        </a:cubicBezTo>
                        <a:cubicBezTo>
                          <a:pt x="10654715" y="5206089"/>
                          <a:pt x="10660532" y="5273109"/>
                          <a:pt x="10674221" y="5378725"/>
                        </a:cubicBezTo>
                        <a:cubicBezTo>
                          <a:pt x="10687910" y="5484341"/>
                          <a:pt x="10620309" y="6017256"/>
                          <a:pt x="10674221" y="6559421"/>
                        </a:cubicBezTo>
                        <a:cubicBezTo>
                          <a:pt x="10438082" y="6577396"/>
                          <a:pt x="10043820" y="6567370"/>
                          <a:pt x="9793598" y="6559421"/>
                        </a:cubicBezTo>
                        <a:cubicBezTo>
                          <a:pt x="9543376" y="6551472"/>
                          <a:pt x="9114752" y="6539293"/>
                          <a:pt x="8912975" y="6559421"/>
                        </a:cubicBezTo>
                        <a:cubicBezTo>
                          <a:pt x="8711198" y="6579549"/>
                          <a:pt x="8602517" y="6574679"/>
                          <a:pt x="8352578" y="6559421"/>
                        </a:cubicBezTo>
                        <a:cubicBezTo>
                          <a:pt x="8102639" y="6544163"/>
                          <a:pt x="7987505" y="6546147"/>
                          <a:pt x="7685439" y="6559421"/>
                        </a:cubicBezTo>
                        <a:cubicBezTo>
                          <a:pt x="7383373" y="6572695"/>
                          <a:pt x="7439610" y="6537398"/>
                          <a:pt x="7231785" y="6559421"/>
                        </a:cubicBezTo>
                        <a:cubicBezTo>
                          <a:pt x="7023960" y="6581444"/>
                          <a:pt x="6774182" y="6547667"/>
                          <a:pt x="6457904" y="6559421"/>
                        </a:cubicBezTo>
                        <a:cubicBezTo>
                          <a:pt x="6141626" y="6571175"/>
                          <a:pt x="5836831" y="6523228"/>
                          <a:pt x="5577280" y="6559421"/>
                        </a:cubicBezTo>
                        <a:cubicBezTo>
                          <a:pt x="5317729" y="6595614"/>
                          <a:pt x="5135874" y="6535688"/>
                          <a:pt x="5016884" y="6559421"/>
                        </a:cubicBezTo>
                        <a:cubicBezTo>
                          <a:pt x="4897894" y="6583154"/>
                          <a:pt x="4362562" y="6601334"/>
                          <a:pt x="4136261" y="6559421"/>
                        </a:cubicBezTo>
                        <a:cubicBezTo>
                          <a:pt x="3909960" y="6517508"/>
                          <a:pt x="3639327" y="6569336"/>
                          <a:pt x="3469122" y="6559421"/>
                        </a:cubicBezTo>
                        <a:cubicBezTo>
                          <a:pt x="3298917" y="6549506"/>
                          <a:pt x="2985889" y="6521951"/>
                          <a:pt x="2588499" y="6559421"/>
                        </a:cubicBezTo>
                        <a:cubicBezTo>
                          <a:pt x="2191109" y="6596891"/>
                          <a:pt x="1972130" y="6581632"/>
                          <a:pt x="1707875" y="6559421"/>
                        </a:cubicBezTo>
                        <a:cubicBezTo>
                          <a:pt x="1443620" y="6537210"/>
                          <a:pt x="1379762" y="6556416"/>
                          <a:pt x="1254221" y="6559421"/>
                        </a:cubicBezTo>
                        <a:cubicBezTo>
                          <a:pt x="1128680" y="6562426"/>
                          <a:pt x="831486" y="6546223"/>
                          <a:pt x="693824" y="6559421"/>
                        </a:cubicBezTo>
                        <a:cubicBezTo>
                          <a:pt x="556162" y="6572619"/>
                          <a:pt x="245757" y="6590040"/>
                          <a:pt x="0" y="6559421"/>
                        </a:cubicBezTo>
                        <a:cubicBezTo>
                          <a:pt x="23851" y="6358865"/>
                          <a:pt x="-21068" y="6097719"/>
                          <a:pt x="0" y="5903479"/>
                        </a:cubicBezTo>
                        <a:cubicBezTo>
                          <a:pt x="21068" y="5709239"/>
                          <a:pt x="-14072" y="5625451"/>
                          <a:pt x="0" y="5444319"/>
                        </a:cubicBezTo>
                        <a:cubicBezTo>
                          <a:pt x="14072" y="5263187"/>
                          <a:pt x="-5322" y="5211935"/>
                          <a:pt x="0" y="4985160"/>
                        </a:cubicBezTo>
                        <a:cubicBezTo>
                          <a:pt x="5322" y="4758385"/>
                          <a:pt x="31271" y="4429273"/>
                          <a:pt x="0" y="4198029"/>
                        </a:cubicBezTo>
                        <a:cubicBezTo>
                          <a:pt x="-31271" y="3966785"/>
                          <a:pt x="-2896" y="3864215"/>
                          <a:pt x="0" y="3607682"/>
                        </a:cubicBezTo>
                        <a:cubicBezTo>
                          <a:pt x="2896" y="3351149"/>
                          <a:pt x="2010" y="3185244"/>
                          <a:pt x="0" y="2820551"/>
                        </a:cubicBezTo>
                        <a:cubicBezTo>
                          <a:pt x="-2010" y="2455858"/>
                          <a:pt x="2332" y="2422212"/>
                          <a:pt x="0" y="2230203"/>
                        </a:cubicBezTo>
                        <a:cubicBezTo>
                          <a:pt x="-2332" y="2038194"/>
                          <a:pt x="-18170" y="1738959"/>
                          <a:pt x="0" y="1508667"/>
                        </a:cubicBezTo>
                        <a:cubicBezTo>
                          <a:pt x="18170" y="1278375"/>
                          <a:pt x="-23848" y="1093347"/>
                          <a:pt x="0" y="983913"/>
                        </a:cubicBezTo>
                        <a:cubicBezTo>
                          <a:pt x="23848" y="874479"/>
                          <a:pt x="-37808" y="283280"/>
                          <a:pt x="0" y="0"/>
                        </a:cubicBezTo>
                        <a:close/>
                      </a:path>
                      <a:path w="10674221" h="6559421" stroke="0" extrusionOk="0">
                        <a:moveTo>
                          <a:pt x="0" y="0"/>
                        </a:moveTo>
                        <a:cubicBezTo>
                          <a:pt x="241462" y="9524"/>
                          <a:pt x="302128" y="-27796"/>
                          <a:pt x="560397" y="0"/>
                        </a:cubicBezTo>
                        <a:cubicBezTo>
                          <a:pt x="818666" y="27796"/>
                          <a:pt x="783073" y="571"/>
                          <a:pt x="907309" y="0"/>
                        </a:cubicBezTo>
                        <a:cubicBezTo>
                          <a:pt x="1031545" y="-571"/>
                          <a:pt x="1358328" y="26663"/>
                          <a:pt x="1787932" y="0"/>
                        </a:cubicBezTo>
                        <a:cubicBezTo>
                          <a:pt x="2217536" y="-26663"/>
                          <a:pt x="2173598" y="14250"/>
                          <a:pt x="2348329" y="0"/>
                        </a:cubicBezTo>
                        <a:cubicBezTo>
                          <a:pt x="2523060" y="-14250"/>
                          <a:pt x="2678262" y="20250"/>
                          <a:pt x="2908725" y="0"/>
                        </a:cubicBezTo>
                        <a:cubicBezTo>
                          <a:pt x="3139188" y="-20250"/>
                          <a:pt x="3386362" y="-31941"/>
                          <a:pt x="3789348" y="0"/>
                        </a:cubicBezTo>
                        <a:cubicBezTo>
                          <a:pt x="4192334" y="31941"/>
                          <a:pt x="4048029" y="16734"/>
                          <a:pt x="4243003" y="0"/>
                        </a:cubicBezTo>
                        <a:cubicBezTo>
                          <a:pt x="4437977" y="-16734"/>
                          <a:pt x="4851092" y="-16153"/>
                          <a:pt x="5123626" y="0"/>
                        </a:cubicBezTo>
                        <a:cubicBezTo>
                          <a:pt x="5396160" y="16153"/>
                          <a:pt x="5717928" y="-20261"/>
                          <a:pt x="6004249" y="0"/>
                        </a:cubicBezTo>
                        <a:cubicBezTo>
                          <a:pt x="6290570" y="20261"/>
                          <a:pt x="6418944" y="-24240"/>
                          <a:pt x="6671388" y="0"/>
                        </a:cubicBezTo>
                        <a:cubicBezTo>
                          <a:pt x="6923832" y="24240"/>
                          <a:pt x="7308927" y="-28266"/>
                          <a:pt x="7552011" y="0"/>
                        </a:cubicBezTo>
                        <a:cubicBezTo>
                          <a:pt x="7795095" y="28266"/>
                          <a:pt x="7998046" y="5632"/>
                          <a:pt x="8112408" y="0"/>
                        </a:cubicBezTo>
                        <a:cubicBezTo>
                          <a:pt x="8226770" y="-5632"/>
                          <a:pt x="8509869" y="-820"/>
                          <a:pt x="8672805" y="0"/>
                        </a:cubicBezTo>
                        <a:cubicBezTo>
                          <a:pt x="8835741" y="820"/>
                          <a:pt x="9138430" y="-5203"/>
                          <a:pt x="9446686" y="0"/>
                        </a:cubicBezTo>
                        <a:cubicBezTo>
                          <a:pt x="9754942" y="5203"/>
                          <a:pt x="9762236" y="-15393"/>
                          <a:pt x="10007082" y="0"/>
                        </a:cubicBezTo>
                        <a:cubicBezTo>
                          <a:pt x="10251928" y="15393"/>
                          <a:pt x="10350548" y="-9210"/>
                          <a:pt x="10674221" y="0"/>
                        </a:cubicBezTo>
                        <a:cubicBezTo>
                          <a:pt x="10660321" y="239669"/>
                          <a:pt x="10697624" y="550260"/>
                          <a:pt x="10674221" y="787131"/>
                        </a:cubicBezTo>
                        <a:cubicBezTo>
                          <a:pt x="10650818" y="1024002"/>
                          <a:pt x="10658379" y="1326479"/>
                          <a:pt x="10674221" y="1508667"/>
                        </a:cubicBezTo>
                        <a:cubicBezTo>
                          <a:pt x="10690063" y="1690855"/>
                          <a:pt x="10706907" y="1968148"/>
                          <a:pt x="10674221" y="2230203"/>
                        </a:cubicBezTo>
                        <a:cubicBezTo>
                          <a:pt x="10641535" y="2492258"/>
                          <a:pt x="10668562" y="2501990"/>
                          <a:pt x="10674221" y="2689363"/>
                        </a:cubicBezTo>
                        <a:cubicBezTo>
                          <a:pt x="10679880" y="2876736"/>
                          <a:pt x="10694169" y="2995916"/>
                          <a:pt x="10674221" y="3214116"/>
                        </a:cubicBezTo>
                        <a:cubicBezTo>
                          <a:pt x="10654273" y="3432316"/>
                          <a:pt x="10659168" y="3613124"/>
                          <a:pt x="10674221" y="3935653"/>
                        </a:cubicBezTo>
                        <a:cubicBezTo>
                          <a:pt x="10689274" y="4258182"/>
                          <a:pt x="10680057" y="4383160"/>
                          <a:pt x="10674221" y="4526000"/>
                        </a:cubicBezTo>
                        <a:cubicBezTo>
                          <a:pt x="10668385" y="4668840"/>
                          <a:pt x="10695514" y="4935791"/>
                          <a:pt x="10674221" y="5050754"/>
                        </a:cubicBezTo>
                        <a:cubicBezTo>
                          <a:pt x="10652928" y="5165717"/>
                          <a:pt x="10643585" y="5496671"/>
                          <a:pt x="10674221" y="5772290"/>
                        </a:cubicBezTo>
                        <a:cubicBezTo>
                          <a:pt x="10704857" y="6047909"/>
                          <a:pt x="10654549" y="6390044"/>
                          <a:pt x="10674221" y="6559421"/>
                        </a:cubicBezTo>
                        <a:cubicBezTo>
                          <a:pt x="10505026" y="6591759"/>
                          <a:pt x="10185084" y="6551904"/>
                          <a:pt x="10007082" y="6559421"/>
                        </a:cubicBezTo>
                        <a:cubicBezTo>
                          <a:pt x="9829080" y="6566938"/>
                          <a:pt x="9772201" y="6557617"/>
                          <a:pt x="9553428" y="6559421"/>
                        </a:cubicBezTo>
                        <a:cubicBezTo>
                          <a:pt x="9334655" y="6561225"/>
                          <a:pt x="9151605" y="6558026"/>
                          <a:pt x="8779547" y="6559421"/>
                        </a:cubicBezTo>
                        <a:cubicBezTo>
                          <a:pt x="8407489" y="6560816"/>
                          <a:pt x="8512204" y="6572381"/>
                          <a:pt x="8325892" y="6559421"/>
                        </a:cubicBezTo>
                        <a:cubicBezTo>
                          <a:pt x="8139581" y="6546461"/>
                          <a:pt x="7921670" y="6535688"/>
                          <a:pt x="7552011" y="6559421"/>
                        </a:cubicBezTo>
                        <a:cubicBezTo>
                          <a:pt x="7182352" y="6583154"/>
                          <a:pt x="7304579" y="6568240"/>
                          <a:pt x="7205099" y="6559421"/>
                        </a:cubicBezTo>
                        <a:cubicBezTo>
                          <a:pt x="7105619" y="6550602"/>
                          <a:pt x="6615720" y="6553574"/>
                          <a:pt x="6431218" y="6559421"/>
                        </a:cubicBezTo>
                        <a:cubicBezTo>
                          <a:pt x="6246716" y="6565268"/>
                          <a:pt x="6179139" y="6541243"/>
                          <a:pt x="5977564" y="6559421"/>
                        </a:cubicBezTo>
                        <a:cubicBezTo>
                          <a:pt x="5775989" y="6577599"/>
                          <a:pt x="5703922" y="6569615"/>
                          <a:pt x="5630652" y="6559421"/>
                        </a:cubicBezTo>
                        <a:cubicBezTo>
                          <a:pt x="5557382" y="6549227"/>
                          <a:pt x="5391011" y="6543651"/>
                          <a:pt x="5176997" y="6559421"/>
                        </a:cubicBezTo>
                        <a:cubicBezTo>
                          <a:pt x="4962984" y="6575191"/>
                          <a:pt x="4754864" y="6576372"/>
                          <a:pt x="4403116" y="6559421"/>
                        </a:cubicBezTo>
                        <a:cubicBezTo>
                          <a:pt x="4051368" y="6542470"/>
                          <a:pt x="4164237" y="6559860"/>
                          <a:pt x="3949462" y="6559421"/>
                        </a:cubicBezTo>
                        <a:cubicBezTo>
                          <a:pt x="3734687" y="6558982"/>
                          <a:pt x="3720448" y="6546473"/>
                          <a:pt x="3602550" y="6559421"/>
                        </a:cubicBezTo>
                        <a:cubicBezTo>
                          <a:pt x="3484652" y="6572369"/>
                          <a:pt x="3273523" y="6551938"/>
                          <a:pt x="3148895" y="6559421"/>
                        </a:cubicBezTo>
                        <a:cubicBezTo>
                          <a:pt x="3024268" y="6566904"/>
                          <a:pt x="2770725" y="6551612"/>
                          <a:pt x="2588499" y="6559421"/>
                        </a:cubicBezTo>
                        <a:cubicBezTo>
                          <a:pt x="2406273" y="6567230"/>
                          <a:pt x="2080918" y="6556039"/>
                          <a:pt x="1921360" y="6559421"/>
                        </a:cubicBezTo>
                        <a:cubicBezTo>
                          <a:pt x="1761802" y="6562803"/>
                          <a:pt x="1618305" y="6551318"/>
                          <a:pt x="1467705" y="6559421"/>
                        </a:cubicBezTo>
                        <a:cubicBezTo>
                          <a:pt x="1317106" y="6567524"/>
                          <a:pt x="885032" y="6583433"/>
                          <a:pt x="587082" y="6559421"/>
                        </a:cubicBezTo>
                        <a:cubicBezTo>
                          <a:pt x="289132" y="6535409"/>
                          <a:pt x="160998" y="6554925"/>
                          <a:pt x="0" y="6559421"/>
                        </a:cubicBezTo>
                        <a:cubicBezTo>
                          <a:pt x="23960" y="6180278"/>
                          <a:pt x="36301" y="5930706"/>
                          <a:pt x="0" y="5772290"/>
                        </a:cubicBezTo>
                        <a:cubicBezTo>
                          <a:pt x="-36301" y="5613874"/>
                          <a:pt x="-22456" y="5349458"/>
                          <a:pt x="0" y="5116348"/>
                        </a:cubicBezTo>
                        <a:cubicBezTo>
                          <a:pt x="22456" y="4883238"/>
                          <a:pt x="-26757" y="4591857"/>
                          <a:pt x="0" y="4460406"/>
                        </a:cubicBezTo>
                        <a:cubicBezTo>
                          <a:pt x="26757" y="4328955"/>
                          <a:pt x="-28851" y="4039560"/>
                          <a:pt x="0" y="3870058"/>
                        </a:cubicBezTo>
                        <a:cubicBezTo>
                          <a:pt x="28851" y="3700556"/>
                          <a:pt x="6865" y="3317337"/>
                          <a:pt x="0" y="3148522"/>
                        </a:cubicBezTo>
                        <a:cubicBezTo>
                          <a:pt x="-6865" y="2979707"/>
                          <a:pt x="27340" y="2797683"/>
                          <a:pt x="0" y="2492580"/>
                        </a:cubicBezTo>
                        <a:cubicBezTo>
                          <a:pt x="-27340" y="2187477"/>
                          <a:pt x="-13722" y="1934713"/>
                          <a:pt x="0" y="1705449"/>
                        </a:cubicBezTo>
                        <a:cubicBezTo>
                          <a:pt x="13722" y="1476185"/>
                          <a:pt x="31812" y="1199271"/>
                          <a:pt x="0" y="918319"/>
                        </a:cubicBezTo>
                        <a:cubicBezTo>
                          <a:pt x="-31812" y="637367"/>
                          <a:pt x="3815" y="35527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38B8FE-D3FB-48EA-B315-E393993681B9}"/>
              </a:ext>
            </a:extLst>
          </p:cNvPr>
          <p:cNvSpPr>
            <a:spLocks noGrp="1"/>
          </p:cNvSpPr>
          <p:nvPr>
            <p:ph type="ctrTitle"/>
          </p:nvPr>
        </p:nvSpPr>
        <p:spPr>
          <a:xfrm>
            <a:off x="794558" y="295274"/>
            <a:ext cx="10599577" cy="1278912"/>
          </a:xfrm>
        </p:spPr>
        <p:txBody>
          <a:bodyPr>
            <a:normAutofit/>
          </a:bodyPr>
          <a:lstStyle/>
          <a:p>
            <a:r>
              <a:rPr kumimoji="0" lang="en-US" b="1" i="0" u="none" strike="noStrike" kern="1200" cap="none" spc="0" normalizeH="0" baseline="0" noProof="0" dirty="0">
                <a:ln>
                  <a:noFill/>
                </a:ln>
                <a:solidFill>
                  <a:prstClr val="black"/>
                </a:solidFill>
                <a:effectLst/>
                <a:uLnTx/>
                <a:uFillTx/>
                <a:latin typeface="Bodoni MT" panose="02070603080606020203" pitchFamily="18" charset="0"/>
                <a:ea typeface="+mj-ea"/>
                <a:cs typeface="+mj-cs"/>
              </a:rPr>
              <a:t>Rosina Corrothers Tucker</a:t>
            </a:r>
            <a:r>
              <a:rPr kumimoji="0" lang="en-US" sz="2800" b="1" i="0" u="none" strike="noStrike" kern="1200" cap="none" spc="0" normalizeH="0" baseline="0" noProof="0" dirty="0">
                <a:ln>
                  <a:noFill/>
                </a:ln>
                <a:solidFill>
                  <a:prstClr val="black"/>
                </a:solidFill>
                <a:effectLst/>
                <a:uLnTx/>
                <a:uFillTx/>
                <a:latin typeface="Bodoni MT" panose="02070603080606020203" pitchFamily="18" charset="0"/>
                <a:ea typeface="+mj-ea"/>
                <a:cs typeface="+mj-cs"/>
              </a:rPr>
              <a:t> (3 of 3)</a:t>
            </a:r>
            <a:endParaRPr lang="en-US" sz="7200" b="1" dirty="0">
              <a:latin typeface="Bodoni MT" panose="02070603080606020203" pitchFamily="18" charset="0"/>
            </a:endParaRPr>
          </a:p>
        </p:txBody>
      </p:sp>
      <p:sp>
        <p:nvSpPr>
          <p:cNvPr id="10" name="TextBox 9">
            <a:extLst>
              <a:ext uri="{FF2B5EF4-FFF2-40B4-BE49-F238E27FC236}">
                <a16:creationId xmlns:a16="http://schemas.microsoft.com/office/drawing/2014/main" id="{245EC3FA-1784-4004-A1F3-FA850BB26915}"/>
              </a:ext>
            </a:extLst>
          </p:cNvPr>
          <p:cNvSpPr txBox="1"/>
          <p:nvPr/>
        </p:nvSpPr>
        <p:spPr>
          <a:xfrm>
            <a:off x="295275" y="1800225"/>
            <a:ext cx="6662573" cy="4925451"/>
          </a:xfrm>
          <a:prstGeom prst="rect">
            <a:avLst/>
          </a:prstGeom>
          <a:noFill/>
        </p:spPr>
        <p:txBody>
          <a:bodyPr wrap="square" rtlCol="0">
            <a:spAutoFit/>
          </a:bodyPr>
          <a:lstStyle/>
          <a:p>
            <a:pPr>
              <a:lnSpc>
                <a:spcPct val="90000"/>
              </a:lnSpc>
              <a:spcBef>
                <a:spcPts val="1200"/>
              </a:spcBef>
              <a:spcAft>
                <a:spcPts val="200"/>
              </a:spcAft>
            </a:pPr>
            <a:r>
              <a:rPr lang="en-US" sz="2800" dirty="0"/>
              <a:t>Tucker’s activism extended beyond the BSCP. In the 1940s, she was crucial in planning a march on Washington to challenge segregation in the military and defense industries. She worked closely with workers in laundry trades and domestic service industries.</a:t>
            </a:r>
          </a:p>
          <a:p>
            <a:pPr>
              <a:lnSpc>
                <a:spcPct val="90000"/>
              </a:lnSpc>
              <a:spcBef>
                <a:spcPts val="1200"/>
              </a:spcBef>
              <a:spcAft>
                <a:spcPts val="200"/>
              </a:spcAft>
            </a:pPr>
            <a:r>
              <a:rPr lang="en-US" sz="2800" dirty="0"/>
              <a:t>She also organized boycotts of businesses that didn’t employ Black people. Until her death in 1987 at the age of 105, she lobbied Congress for labor and education reforms and remained active in local politics.</a:t>
            </a:r>
          </a:p>
        </p:txBody>
      </p:sp>
      <p:sp>
        <p:nvSpPr>
          <p:cNvPr id="13" name="Slide Number Placeholder 12">
            <a:extLst>
              <a:ext uri="{FF2B5EF4-FFF2-40B4-BE49-F238E27FC236}">
                <a16:creationId xmlns:a16="http://schemas.microsoft.com/office/drawing/2014/main" id="{785F013B-30B6-4E00-BFE0-B1F8F3B25890}"/>
              </a:ext>
            </a:extLst>
          </p:cNvPr>
          <p:cNvSpPr>
            <a:spLocks noGrp="1"/>
          </p:cNvSpPr>
          <p:nvPr>
            <p:ph type="sldNum" sz="quarter" idx="12"/>
          </p:nvPr>
        </p:nvSpPr>
        <p:spPr>
          <a:xfrm>
            <a:off x="9448800" y="6492875"/>
            <a:ext cx="2743200" cy="365125"/>
          </a:xfrm>
        </p:spPr>
        <p:txBody>
          <a:bodyPr/>
          <a:lstStyle/>
          <a:p>
            <a:fld id="{99BD5D7E-032F-4F0A-A15C-755C37445FF1}" type="slidenum">
              <a:rPr lang="en-US" smtClean="0">
                <a:solidFill>
                  <a:schemeClr val="tx1"/>
                </a:solidFill>
              </a:rPr>
              <a:t>10</a:t>
            </a:fld>
            <a:endParaRPr lang="en-US" dirty="0">
              <a:solidFill>
                <a:schemeClr val="tx1"/>
              </a:solidFill>
            </a:endParaRPr>
          </a:p>
        </p:txBody>
      </p:sp>
      <p:pic>
        <p:nvPicPr>
          <p:cNvPr id="2050" name="Picture 2" descr="Rosina Tucker (right) with Helena Wilson and A. Phillip Randolph. &#10;&#10;Source: Dellums (Cottrell Laurence) Papers, African American Museum and Library, Oakland Public Library, California.&#10;&#10;https://blog.dol.gov/2024/01/17/8-black-women-labor-leaders-you-should-know">
            <a:extLst>
              <a:ext uri="{FF2B5EF4-FFF2-40B4-BE49-F238E27FC236}">
                <a16:creationId xmlns:a16="http://schemas.microsoft.com/office/drawing/2014/main" id="{38A77D37-B90B-42CA-A480-526558FA30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48" t="5495" r="7635" b="5330"/>
          <a:stretch/>
        </p:blipFill>
        <p:spPr bwMode="auto">
          <a:xfrm>
            <a:off x="6957848" y="2045809"/>
            <a:ext cx="4803228" cy="4046483"/>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661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AE09B2-E719-4AA4-A4A5-63A8A5173679}"/>
              </a:ext>
            </a:extLst>
          </p:cNvPr>
          <p:cNvSpPr/>
          <p:nvPr/>
        </p:nvSpPr>
        <p:spPr>
          <a:xfrm>
            <a:off x="794558" y="295274"/>
            <a:ext cx="10599577" cy="1278911"/>
          </a:xfrm>
          <a:prstGeom prst="rect">
            <a:avLst/>
          </a:prstGeom>
          <a:blipFill>
            <a:blip r:embed="rId3">
              <a:alphaModFix amt="36000"/>
            </a:blip>
            <a:tile tx="0" ty="0" sx="100000" sy="100000" flip="none" algn="tl"/>
          </a:blipFill>
          <a:ln w="25400">
            <a:solidFill>
              <a:schemeClr val="bg2">
                <a:lumMod val="25000"/>
                <a:alpha val="79000"/>
              </a:schemeClr>
            </a:solidFill>
            <a:extLst>
              <a:ext uri="{C807C97D-BFC1-408E-A445-0C87EB9F89A2}">
                <ask:lineSketchStyleProps xmlns:ask="http://schemas.microsoft.com/office/drawing/2018/sketchyshapes" sd="1219033472">
                  <a:custGeom>
                    <a:avLst/>
                    <a:gdLst>
                      <a:gd name="connsiteX0" fmla="*/ 0 w 10674221"/>
                      <a:gd name="connsiteY0" fmla="*/ 0 h 6559421"/>
                      <a:gd name="connsiteX1" fmla="*/ 773881 w 10674221"/>
                      <a:gd name="connsiteY1" fmla="*/ 0 h 6559421"/>
                      <a:gd name="connsiteX2" fmla="*/ 1547762 w 10674221"/>
                      <a:gd name="connsiteY2" fmla="*/ 0 h 6559421"/>
                      <a:gd name="connsiteX3" fmla="*/ 2214901 w 10674221"/>
                      <a:gd name="connsiteY3" fmla="*/ 0 h 6559421"/>
                      <a:gd name="connsiteX4" fmla="*/ 2882040 w 10674221"/>
                      <a:gd name="connsiteY4" fmla="*/ 0 h 6559421"/>
                      <a:gd name="connsiteX5" fmla="*/ 3549178 w 10674221"/>
                      <a:gd name="connsiteY5" fmla="*/ 0 h 6559421"/>
                      <a:gd name="connsiteX6" fmla="*/ 3896091 w 10674221"/>
                      <a:gd name="connsiteY6" fmla="*/ 0 h 6559421"/>
                      <a:gd name="connsiteX7" fmla="*/ 4669972 w 10674221"/>
                      <a:gd name="connsiteY7" fmla="*/ 0 h 6559421"/>
                      <a:gd name="connsiteX8" fmla="*/ 5016884 w 10674221"/>
                      <a:gd name="connsiteY8" fmla="*/ 0 h 6559421"/>
                      <a:gd name="connsiteX9" fmla="*/ 5684023 w 10674221"/>
                      <a:gd name="connsiteY9" fmla="*/ 0 h 6559421"/>
                      <a:gd name="connsiteX10" fmla="*/ 6564646 w 10674221"/>
                      <a:gd name="connsiteY10" fmla="*/ 0 h 6559421"/>
                      <a:gd name="connsiteX11" fmla="*/ 7445269 w 10674221"/>
                      <a:gd name="connsiteY11" fmla="*/ 0 h 6559421"/>
                      <a:gd name="connsiteX12" fmla="*/ 8219150 w 10674221"/>
                      <a:gd name="connsiteY12" fmla="*/ 0 h 6559421"/>
                      <a:gd name="connsiteX13" fmla="*/ 8779547 w 10674221"/>
                      <a:gd name="connsiteY13" fmla="*/ 0 h 6559421"/>
                      <a:gd name="connsiteX14" fmla="*/ 9126459 w 10674221"/>
                      <a:gd name="connsiteY14" fmla="*/ 0 h 6559421"/>
                      <a:gd name="connsiteX15" fmla="*/ 9686856 w 10674221"/>
                      <a:gd name="connsiteY15" fmla="*/ 0 h 6559421"/>
                      <a:gd name="connsiteX16" fmla="*/ 10674221 w 10674221"/>
                      <a:gd name="connsiteY16" fmla="*/ 0 h 6559421"/>
                      <a:gd name="connsiteX17" fmla="*/ 10674221 w 10674221"/>
                      <a:gd name="connsiteY17" fmla="*/ 787131 h 6559421"/>
                      <a:gd name="connsiteX18" fmla="*/ 10674221 w 10674221"/>
                      <a:gd name="connsiteY18" fmla="*/ 1574261 h 6559421"/>
                      <a:gd name="connsiteX19" fmla="*/ 10674221 w 10674221"/>
                      <a:gd name="connsiteY19" fmla="*/ 2099015 h 6559421"/>
                      <a:gd name="connsiteX20" fmla="*/ 10674221 w 10674221"/>
                      <a:gd name="connsiteY20" fmla="*/ 2886145 h 6559421"/>
                      <a:gd name="connsiteX21" fmla="*/ 10674221 w 10674221"/>
                      <a:gd name="connsiteY21" fmla="*/ 3410899 h 6559421"/>
                      <a:gd name="connsiteX22" fmla="*/ 10674221 w 10674221"/>
                      <a:gd name="connsiteY22" fmla="*/ 4132435 h 6559421"/>
                      <a:gd name="connsiteX23" fmla="*/ 10674221 w 10674221"/>
                      <a:gd name="connsiteY23" fmla="*/ 4919566 h 6559421"/>
                      <a:gd name="connsiteX24" fmla="*/ 10674221 w 10674221"/>
                      <a:gd name="connsiteY24" fmla="*/ 5378725 h 6559421"/>
                      <a:gd name="connsiteX25" fmla="*/ 10674221 w 10674221"/>
                      <a:gd name="connsiteY25" fmla="*/ 6559421 h 6559421"/>
                      <a:gd name="connsiteX26" fmla="*/ 9793598 w 10674221"/>
                      <a:gd name="connsiteY26" fmla="*/ 6559421 h 6559421"/>
                      <a:gd name="connsiteX27" fmla="*/ 8912975 w 10674221"/>
                      <a:gd name="connsiteY27" fmla="*/ 6559421 h 6559421"/>
                      <a:gd name="connsiteX28" fmla="*/ 8352578 w 10674221"/>
                      <a:gd name="connsiteY28" fmla="*/ 6559421 h 6559421"/>
                      <a:gd name="connsiteX29" fmla="*/ 7685439 w 10674221"/>
                      <a:gd name="connsiteY29" fmla="*/ 6559421 h 6559421"/>
                      <a:gd name="connsiteX30" fmla="*/ 7231785 w 10674221"/>
                      <a:gd name="connsiteY30" fmla="*/ 6559421 h 6559421"/>
                      <a:gd name="connsiteX31" fmla="*/ 6457904 w 10674221"/>
                      <a:gd name="connsiteY31" fmla="*/ 6559421 h 6559421"/>
                      <a:gd name="connsiteX32" fmla="*/ 5577280 w 10674221"/>
                      <a:gd name="connsiteY32" fmla="*/ 6559421 h 6559421"/>
                      <a:gd name="connsiteX33" fmla="*/ 5016884 w 10674221"/>
                      <a:gd name="connsiteY33" fmla="*/ 6559421 h 6559421"/>
                      <a:gd name="connsiteX34" fmla="*/ 4136261 w 10674221"/>
                      <a:gd name="connsiteY34" fmla="*/ 6559421 h 6559421"/>
                      <a:gd name="connsiteX35" fmla="*/ 3469122 w 10674221"/>
                      <a:gd name="connsiteY35" fmla="*/ 6559421 h 6559421"/>
                      <a:gd name="connsiteX36" fmla="*/ 2588499 w 10674221"/>
                      <a:gd name="connsiteY36" fmla="*/ 6559421 h 6559421"/>
                      <a:gd name="connsiteX37" fmla="*/ 1707875 w 10674221"/>
                      <a:gd name="connsiteY37" fmla="*/ 6559421 h 6559421"/>
                      <a:gd name="connsiteX38" fmla="*/ 1254221 w 10674221"/>
                      <a:gd name="connsiteY38" fmla="*/ 6559421 h 6559421"/>
                      <a:gd name="connsiteX39" fmla="*/ 693824 w 10674221"/>
                      <a:gd name="connsiteY39" fmla="*/ 6559421 h 6559421"/>
                      <a:gd name="connsiteX40" fmla="*/ 0 w 10674221"/>
                      <a:gd name="connsiteY40" fmla="*/ 6559421 h 6559421"/>
                      <a:gd name="connsiteX41" fmla="*/ 0 w 10674221"/>
                      <a:gd name="connsiteY41" fmla="*/ 5903479 h 6559421"/>
                      <a:gd name="connsiteX42" fmla="*/ 0 w 10674221"/>
                      <a:gd name="connsiteY42" fmla="*/ 5444319 h 6559421"/>
                      <a:gd name="connsiteX43" fmla="*/ 0 w 10674221"/>
                      <a:gd name="connsiteY43" fmla="*/ 4985160 h 6559421"/>
                      <a:gd name="connsiteX44" fmla="*/ 0 w 10674221"/>
                      <a:gd name="connsiteY44" fmla="*/ 4198029 h 6559421"/>
                      <a:gd name="connsiteX45" fmla="*/ 0 w 10674221"/>
                      <a:gd name="connsiteY45" fmla="*/ 3607682 h 6559421"/>
                      <a:gd name="connsiteX46" fmla="*/ 0 w 10674221"/>
                      <a:gd name="connsiteY46" fmla="*/ 2820551 h 6559421"/>
                      <a:gd name="connsiteX47" fmla="*/ 0 w 10674221"/>
                      <a:gd name="connsiteY47" fmla="*/ 2230203 h 6559421"/>
                      <a:gd name="connsiteX48" fmla="*/ 0 w 10674221"/>
                      <a:gd name="connsiteY48" fmla="*/ 1508667 h 6559421"/>
                      <a:gd name="connsiteX49" fmla="*/ 0 w 10674221"/>
                      <a:gd name="connsiteY49" fmla="*/ 983913 h 6559421"/>
                      <a:gd name="connsiteX50" fmla="*/ 0 w 10674221"/>
                      <a:gd name="connsiteY50" fmla="*/ 0 h 65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4221" h="6559421" fill="none" extrusionOk="0">
                        <a:moveTo>
                          <a:pt x="0" y="0"/>
                        </a:moveTo>
                        <a:cubicBezTo>
                          <a:pt x="296261" y="-1233"/>
                          <a:pt x="513753" y="30827"/>
                          <a:pt x="773881" y="0"/>
                        </a:cubicBezTo>
                        <a:cubicBezTo>
                          <a:pt x="1034009" y="-30827"/>
                          <a:pt x="1318373" y="-30105"/>
                          <a:pt x="1547762" y="0"/>
                        </a:cubicBezTo>
                        <a:cubicBezTo>
                          <a:pt x="1777151" y="30105"/>
                          <a:pt x="2038083" y="15870"/>
                          <a:pt x="2214901" y="0"/>
                        </a:cubicBezTo>
                        <a:cubicBezTo>
                          <a:pt x="2391719" y="-15870"/>
                          <a:pt x="2643971" y="15052"/>
                          <a:pt x="2882040" y="0"/>
                        </a:cubicBezTo>
                        <a:cubicBezTo>
                          <a:pt x="3120109" y="-15052"/>
                          <a:pt x="3252813" y="-6763"/>
                          <a:pt x="3549178" y="0"/>
                        </a:cubicBezTo>
                        <a:cubicBezTo>
                          <a:pt x="3845543" y="6763"/>
                          <a:pt x="3728067" y="11197"/>
                          <a:pt x="3896091" y="0"/>
                        </a:cubicBezTo>
                        <a:cubicBezTo>
                          <a:pt x="4064115" y="-11197"/>
                          <a:pt x="4409546" y="7291"/>
                          <a:pt x="4669972" y="0"/>
                        </a:cubicBezTo>
                        <a:cubicBezTo>
                          <a:pt x="4930398" y="-7291"/>
                          <a:pt x="4920289" y="-13056"/>
                          <a:pt x="5016884" y="0"/>
                        </a:cubicBezTo>
                        <a:cubicBezTo>
                          <a:pt x="5113479" y="13056"/>
                          <a:pt x="5546048" y="-29177"/>
                          <a:pt x="5684023" y="0"/>
                        </a:cubicBezTo>
                        <a:cubicBezTo>
                          <a:pt x="5821998" y="29177"/>
                          <a:pt x="6193220" y="-28108"/>
                          <a:pt x="6564646" y="0"/>
                        </a:cubicBezTo>
                        <a:cubicBezTo>
                          <a:pt x="6936072" y="28108"/>
                          <a:pt x="7155546" y="19741"/>
                          <a:pt x="7445269" y="0"/>
                        </a:cubicBezTo>
                        <a:cubicBezTo>
                          <a:pt x="7734992" y="-19741"/>
                          <a:pt x="8039895" y="23354"/>
                          <a:pt x="8219150" y="0"/>
                        </a:cubicBezTo>
                        <a:cubicBezTo>
                          <a:pt x="8398405" y="-23354"/>
                          <a:pt x="8648712" y="-24758"/>
                          <a:pt x="8779547" y="0"/>
                        </a:cubicBezTo>
                        <a:cubicBezTo>
                          <a:pt x="8910382" y="24758"/>
                          <a:pt x="8979472" y="5001"/>
                          <a:pt x="9126459" y="0"/>
                        </a:cubicBezTo>
                        <a:cubicBezTo>
                          <a:pt x="9273446" y="-5001"/>
                          <a:pt x="9525333" y="13129"/>
                          <a:pt x="9686856" y="0"/>
                        </a:cubicBezTo>
                        <a:cubicBezTo>
                          <a:pt x="9848379" y="-13129"/>
                          <a:pt x="10197507" y="-47315"/>
                          <a:pt x="10674221" y="0"/>
                        </a:cubicBezTo>
                        <a:cubicBezTo>
                          <a:pt x="10698219" y="201903"/>
                          <a:pt x="10683892" y="510945"/>
                          <a:pt x="10674221" y="787131"/>
                        </a:cubicBezTo>
                        <a:cubicBezTo>
                          <a:pt x="10664550" y="1063317"/>
                          <a:pt x="10675821" y="1292526"/>
                          <a:pt x="10674221" y="1574261"/>
                        </a:cubicBezTo>
                        <a:cubicBezTo>
                          <a:pt x="10672622" y="1855996"/>
                          <a:pt x="10695943" y="1878571"/>
                          <a:pt x="10674221" y="2099015"/>
                        </a:cubicBezTo>
                        <a:cubicBezTo>
                          <a:pt x="10652499" y="2319459"/>
                          <a:pt x="10710541" y="2677978"/>
                          <a:pt x="10674221" y="2886145"/>
                        </a:cubicBezTo>
                        <a:cubicBezTo>
                          <a:pt x="10637902" y="3094312"/>
                          <a:pt x="10659990" y="3161944"/>
                          <a:pt x="10674221" y="3410899"/>
                        </a:cubicBezTo>
                        <a:cubicBezTo>
                          <a:pt x="10688452" y="3659854"/>
                          <a:pt x="10691113" y="3894803"/>
                          <a:pt x="10674221" y="4132435"/>
                        </a:cubicBezTo>
                        <a:cubicBezTo>
                          <a:pt x="10657329" y="4370067"/>
                          <a:pt x="10693727" y="4633043"/>
                          <a:pt x="10674221" y="4919566"/>
                        </a:cubicBezTo>
                        <a:cubicBezTo>
                          <a:pt x="10654715" y="5206089"/>
                          <a:pt x="10660532" y="5273109"/>
                          <a:pt x="10674221" y="5378725"/>
                        </a:cubicBezTo>
                        <a:cubicBezTo>
                          <a:pt x="10687910" y="5484341"/>
                          <a:pt x="10620309" y="6017256"/>
                          <a:pt x="10674221" y="6559421"/>
                        </a:cubicBezTo>
                        <a:cubicBezTo>
                          <a:pt x="10438082" y="6577396"/>
                          <a:pt x="10043820" y="6567370"/>
                          <a:pt x="9793598" y="6559421"/>
                        </a:cubicBezTo>
                        <a:cubicBezTo>
                          <a:pt x="9543376" y="6551472"/>
                          <a:pt x="9114752" y="6539293"/>
                          <a:pt x="8912975" y="6559421"/>
                        </a:cubicBezTo>
                        <a:cubicBezTo>
                          <a:pt x="8711198" y="6579549"/>
                          <a:pt x="8602517" y="6574679"/>
                          <a:pt x="8352578" y="6559421"/>
                        </a:cubicBezTo>
                        <a:cubicBezTo>
                          <a:pt x="8102639" y="6544163"/>
                          <a:pt x="7987505" y="6546147"/>
                          <a:pt x="7685439" y="6559421"/>
                        </a:cubicBezTo>
                        <a:cubicBezTo>
                          <a:pt x="7383373" y="6572695"/>
                          <a:pt x="7439610" y="6537398"/>
                          <a:pt x="7231785" y="6559421"/>
                        </a:cubicBezTo>
                        <a:cubicBezTo>
                          <a:pt x="7023960" y="6581444"/>
                          <a:pt x="6774182" y="6547667"/>
                          <a:pt x="6457904" y="6559421"/>
                        </a:cubicBezTo>
                        <a:cubicBezTo>
                          <a:pt x="6141626" y="6571175"/>
                          <a:pt x="5836831" y="6523228"/>
                          <a:pt x="5577280" y="6559421"/>
                        </a:cubicBezTo>
                        <a:cubicBezTo>
                          <a:pt x="5317729" y="6595614"/>
                          <a:pt x="5135874" y="6535688"/>
                          <a:pt x="5016884" y="6559421"/>
                        </a:cubicBezTo>
                        <a:cubicBezTo>
                          <a:pt x="4897894" y="6583154"/>
                          <a:pt x="4362562" y="6601334"/>
                          <a:pt x="4136261" y="6559421"/>
                        </a:cubicBezTo>
                        <a:cubicBezTo>
                          <a:pt x="3909960" y="6517508"/>
                          <a:pt x="3639327" y="6569336"/>
                          <a:pt x="3469122" y="6559421"/>
                        </a:cubicBezTo>
                        <a:cubicBezTo>
                          <a:pt x="3298917" y="6549506"/>
                          <a:pt x="2985889" y="6521951"/>
                          <a:pt x="2588499" y="6559421"/>
                        </a:cubicBezTo>
                        <a:cubicBezTo>
                          <a:pt x="2191109" y="6596891"/>
                          <a:pt x="1972130" y="6581632"/>
                          <a:pt x="1707875" y="6559421"/>
                        </a:cubicBezTo>
                        <a:cubicBezTo>
                          <a:pt x="1443620" y="6537210"/>
                          <a:pt x="1379762" y="6556416"/>
                          <a:pt x="1254221" y="6559421"/>
                        </a:cubicBezTo>
                        <a:cubicBezTo>
                          <a:pt x="1128680" y="6562426"/>
                          <a:pt x="831486" y="6546223"/>
                          <a:pt x="693824" y="6559421"/>
                        </a:cubicBezTo>
                        <a:cubicBezTo>
                          <a:pt x="556162" y="6572619"/>
                          <a:pt x="245757" y="6590040"/>
                          <a:pt x="0" y="6559421"/>
                        </a:cubicBezTo>
                        <a:cubicBezTo>
                          <a:pt x="23851" y="6358865"/>
                          <a:pt x="-21068" y="6097719"/>
                          <a:pt x="0" y="5903479"/>
                        </a:cubicBezTo>
                        <a:cubicBezTo>
                          <a:pt x="21068" y="5709239"/>
                          <a:pt x="-14072" y="5625451"/>
                          <a:pt x="0" y="5444319"/>
                        </a:cubicBezTo>
                        <a:cubicBezTo>
                          <a:pt x="14072" y="5263187"/>
                          <a:pt x="-5322" y="5211935"/>
                          <a:pt x="0" y="4985160"/>
                        </a:cubicBezTo>
                        <a:cubicBezTo>
                          <a:pt x="5322" y="4758385"/>
                          <a:pt x="31271" y="4429273"/>
                          <a:pt x="0" y="4198029"/>
                        </a:cubicBezTo>
                        <a:cubicBezTo>
                          <a:pt x="-31271" y="3966785"/>
                          <a:pt x="-2896" y="3864215"/>
                          <a:pt x="0" y="3607682"/>
                        </a:cubicBezTo>
                        <a:cubicBezTo>
                          <a:pt x="2896" y="3351149"/>
                          <a:pt x="2010" y="3185244"/>
                          <a:pt x="0" y="2820551"/>
                        </a:cubicBezTo>
                        <a:cubicBezTo>
                          <a:pt x="-2010" y="2455858"/>
                          <a:pt x="2332" y="2422212"/>
                          <a:pt x="0" y="2230203"/>
                        </a:cubicBezTo>
                        <a:cubicBezTo>
                          <a:pt x="-2332" y="2038194"/>
                          <a:pt x="-18170" y="1738959"/>
                          <a:pt x="0" y="1508667"/>
                        </a:cubicBezTo>
                        <a:cubicBezTo>
                          <a:pt x="18170" y="1278375"/>
                          <a:pt x="-23848" y="1093347"/>
                          <a:pt x="0" y="983913"/>
                        </a:cubicBezTo>
                        <a:cubicBezTo>
                          <a:pt x="23848" y="874479"/>
                          <a:pt x="-37808" y="283280"/>
                          <a:pt x="0" y="0"/>
                        </a:cubicBezTo>
                        <a:close/>
                      </a:path>
                      <a:path w="10674221" h="6559421" stroke="0" extrusionOk="0">
                        <a:moveTo>
                          <a:pt x="0" y="0"/>
                        </a:moveTo>
                        <a:cubicBezTo>
                          <a:pt x="241462" y="9524"/>
                          <a:pt x="302128" y="-27796"/>
                          <a:pt x="560397" y="0"/>
                        </a:cubicBezTo>
                        <a:cubicBezTo>
                          <a:pt x="818666" y="27796"/>
                          <a:pt x="783073" y="571"/>
                          <a:pt x="907309" y="0"/>
                        </a:cubicBezTo>
                        <a:cubicBezTo>
                          <a:pt x="1031545" y="-571"/>
                          <a:pt x="1358328" y="26663"/>
                          <a:pt x="1787932" y="0"/>
                        </a:cubicBezTo>
                        <a:cubicBezTo>
                          <a:pt x="2217536" y="-26663"/>
                          <a:pt x="2173598" y="14250"/>
                          <a:pt x="2348329" y="0"/>
                        </a:cubicBezTo>
                        <a:cubicBezTo>
                          <a:pt x="2523060" y="-14250"/>
                          <a:pt x="2678262" y="20250"/>
                          <a:pt x="2908725" y="0"/>
                        </a:cubicBezTo>
                        <a:cubicBezTo>
                          <a:pt x="3139188" y="-20250"/>
                          <a:pt x="3386362" y="-31941"/>
                          <a:pt x="3789348" y="0"/>
                        </a:cubicBezTo>
                        <a:cubicBezTo>
                          <a:pt x="4192334" y="31941"/>
                          <a:pt x="4048029" y="16734"/>
                          <a:pt x="4243003" y="0"/>
                        </a:cubicBezTo>
                        <a:cubicBezTo>
                          <a:pt x="4437977" y="-16734"/>
                          <a:pt x="4851092" y="-16153"/>
                          <a:pt x="5123626" y="0"/>
                        </a:cubicBezTo>
                        <a:cubicBezTo>
                          <a:pt x="5396160" y="16153"/>
                          <a:pt x="5717928" y="-20261"/>
                          <a:pt x="6004249" y="0"/>
                        </a:cubicBezTo>
                        <a:cubicBezTo>
                          <a:pt x="6290570" y="20261"/>
                          <a:pt x="6418944" y="-24240"/>
                          <a:pt x="6671388" y="0"/>
                        </a:cubicBezTo>
                        <a:cubicBezTo>
                          <a:pt x="6923832" y="24240"/>
                          <a:pt x="7308927" y="-28266"/>
                          <a:pt x="7552011" y="0"/>
                        </a:cubicBezTo>
                        <a:cubicBezTo>
                          <a:pt x="7795095" y="28266"/>
                          <a:pt x="7998046" y="5632"/>
                          <a:pt x="8112408" y="0"/>
                        </a:cubicBezTo>
                        <a:cubicBezTo>
                          <a:pt x="8226770" y="-5632"/>
                          <a:pt x="8509869" y="-820"/>
                          <a:pt x="8672805" y="0"/>
                        </a:cubicBezTo>
                        <a:cubicBezTo>
                          <a:pt x="8835741" y="820"/>
                          <a:pt x="9138430" y="-5203"/>
                          <a:pt x="9446686" y="0"/>
                        </a:cubicBezTo>
                        <a:cubicBezTo>
                          <a:pt x="9754942" y="5203"/>
                          <a:pt x="9762236" y="-15393"/>
                          <a:pt x="10007082" y="0"/>
                        </a:cubicBezTo>
                        <a:cubicBezTo>
                          <a:pt x="10251928" y="15393"/>
                          <a:pt x="10350548" y="-9210"/>
                          <a:pt x="10674221" y="0"/>
                        </a:cubicBezTo>
                        <a:cubicBezTo>
                          <a:pt x="10660321" y="239669"/>
                          <a:pt x="10697624" y="550260"/>
                          <a:pt x="10674221" y="787131"/>
                        </a:cubicBezTo>
                        <a:cubicBezTo>
                          <a:pt x="10650818" y="1024002"/>
                          <a:pt x="10658379" y="1326479"/>
                          <a:pt x="10674221" y="1508667"/>
                        </a:cubicBezTo>
                        <a:cubicBezTo>
                          <a:pt x="10690063" y="1690855"/>
                          <a:pt x="10706907" y="1968148"/>
                          <a:pt x="10674221" y="2230203"/>
                        </a:cubicBezTo>
                        <a:cubicBezTo>
                          <a:pt x="10641535" y="2492258"/>
                          <a:pt x="10668562" y="2501990"/>
                          <a:pt x="10674221" y="2689363"/>
                        </a:cubicBezTo>
                        <a:cubicBezTo>
                          <a:pt x="10679880" y="2876736"/>
                          <a:pt x="10694169" y="2995916"/>
                          <a:pt x="10674221" y="3214116"/>
                        </a:cubicBezTo>
                        <a:cubicBezTo>
                          <a:pt x="10654273" y="3432316"/>
                          <a:pt x="10659168" y="3613124"/>
                          <a:pt x="10674221" y="3935653"/>
                        </a:cubicBezTo>
                        <a:cubicBezTo>
                          <a:pt x="10689274" y="4258182"/>
                          <a:pt x="10680057" y="4383160"/>
                          <a:pt x="10674221" y="4526000"/>
                        </a:cubicBezTo>
                        <a:cubicBezTo>
                          <a:pt x="10668385" y="4668840"/>
                          <a:pt x="10695514" y="4935791"/>
                          <a:pt x="10674221" y="5050754"/>
                        </a:cubicBezTo>
                        <a:cubicBezTo>
                          <a:pt x="10652928" y="5165717"/>
                          <a:pt x="10643585" y="5496671"/>
                          <a:pt x="10674221" y="5772290"/>
                        </a:cubicBezTo>
                        <a:cubicBezTo>
                          <a:pt x="10704857" y="6047909"/>
                          <a:pt x="10654549" y="6390044"/>
                          <a:pt x="10674221" y="6559421"/>
                        </a:cubicBezTo>
                        <a:cubicBezTo>
                          <a:pt x="10505026" y="6591759"/>
                          <a:pt x="10185084" y="6551904"/>
                          <a:pt x="10007082" y="6559421"/>
                        </a:cubicBezTo>
                        <a:cubicBezTo>
                          <a:pt x="9829080" y="6566938"/>
                          <a:pt x="9772201" y="6557617"/>
                          <a:pt x="9553428" y="6559421"/>
                        </a:cubicBezTo>
                        <a:cubicBezTo>
                          <a:pt x="9334655" y="6561225"/>
                          <a:pt x="9151605" y="6558026"/>
                          <a:pt x="8779547" y="6559421"/>
                        </a:cubicBezTo>
                        <a:cubicBezTo>
                          <a:pt x="8407489" y="6560816"/>
                          <a:pt x="8512204" y="6572381"/>
                          <a:pt x="8325892" y="6559421"/>
                        </a:cubicBezTo>
                        <a:cubicBezTo>
                          <a:pt x="8139581" y="6546461"/>
                          <a:pt x="7921670" y="6535688"/>
                          <a:pt x="7552011" y="6559421"/>
                        </a:cubicBezTo>
                        <a:cubicBezTo>
                          <a:pt x="7182352" y="6583154"/>
                          <a:pt x="7304579" y="6568240"/>
                          <a:pt x="7205099" y="6559421"/>
                        </a:cubicBezTo>
                        <a:cubicBezTo>
                          <a:pt x="7105619" y="6550602"/>
                          <a:pt x="6615720" y="6553574"/>
                          <a:pt x="6431218" y="6559421"/>
                        </a:cubicBezTo>
                        <a:cubicBezTo>
                          <a:pt x="6246716" y="6565268"/>
                          <a:pt x="6179139" y="6541243"/>
                          <a:pt x="5977564" y="6559421"/>
                        </a:cubicBezTo>
                        <a:cubicBezTo>
                          <a:pt x="5775989" y="6577599"/>
                          <a:pt x="5703922" y="6569615"/>
                          <a:pt x="5630652" y="6559421"/>
                        </a:cubicBezTo>
                        <a:cubicBezTo>
                          <a:pt x="5557382" y="6549227"/>
                          <a:pt x="5391011" y="6543651"/>
                          <a:pt x="5176997" y="6559421"/>
                        </a:cubicBezTo>
                        <a:cubicBezTo>
                          <a:pt x="4962984" y="6575191"/>
                          <a:pt x="4754864" y="6576372"/>
                          <a:pt x="4403116" y="6559421"/>
                        </a:cubicBezTo>
                        <a:cubicBezTo>
                          <a:pt x="4051368" y="6542470"/>
                          <a:pt x="4164237" y="6559860"/>
                          <a:pt x="3949462" y="6559421"/>
                        </a:cubicBezTo>
                        <a:cubicBezTo>
                          <a:pt x="3734687" y="6558982"/>
                          <a:pt x="3720448" y="6546473"/>
                          <a:pt x="3602550" y="6559421"/>
                        </a:cubicBezTo>
                        <a:cubicBezTo>
                          <a:pt x="3484652" y="6572369"/>
                          <a:pt x="3273523" y="6551938"/>
                          <a:pt x="3148895" y="6559421"/>
                        </a:cubicBezTo>
                        <a:cubicBezTo>
                          <a:pt x="3024268" y="6566904"/>
                          <a:pt x="2770725" y="6551612"/>
                          <a:pt x="2588499" y="6559421"/>
                        </a:cubicBezTo>
                        <a:cubicBezTo>
                          <a:pt x="2406273" y="6567230"/>
                          <a:pt x="2080918" y="6556039"/>
                          <a:pt x="1921360" y="6559421"/>
                        </a:cubicBezTo>
                        <a:cubicBezTo>
                          <a:pt x="1761802" y="6562803"/>
                          <a:pt x="1618305" y="6551318"/>
                          <a:pt x="1467705" y="6559421"/>
                        </a:cubicBezTo>
                        <a:cubicBezTo>
                          <a:pt x="1317106" y="6567524"/>
                          <a:pt x="885032" y="6583433"/>
                          <a:pt x="587082" y="6559421"/>
                        </a:cubicBezTo>
                        <a:cubicBezTo>
                          <a:pt x="289132" y="6535409"/>
                          <a:pt x="160998" y="6554925"/>
                          <a:pt x="0" y="6559421"/>
                        </a:cubicBezTo>
                        <a:cubicBezTo>
                          <a:pt x="23960" y="6180278"/>
                          <a:pt x="36301" y="5930706"/>
                          <a:pt x="0" y="5772290"/>
                        </a:cubicBezTo>
                        <a:cubicBezTo>
                          <a:pt x="-36301" y="5613874"/>
                          <a:pt x="-22456" y="5349458"/>
                          <a:pt x="0" y="5116348"/>
                        </a:cubicBezTo>
                        <a:cubicBezTo>
                          <a:pt x="22456" y="4883238"/>
                          <a:pt x="-26757" y="4591857"/>
                          <a:pt x="0" y="4460406"/>
                        </a:cubicBezTo>
                        <a:cubicBezTo>
                          <a:pt x="26757" y="4328955"/>
                          <a:pt x="-28851" y="4039560"/>
                          <a:pt x="0" y="3870058"/>
                        </a:cubicBezTo>
                        <a:cubicBezTo>
                          <a:pt x="28851" y="3700556"/>
                          <a:pt x="6865" y="3317337"/>
                          <a:pt x="0" y="3148522"/>
                        </a:cubicBezTo>
                        <a:cubicBezTo>
                          <a:pt x="-6865" y="2979707"/>
                          <a:pt x="27340" y="2797683"/>
                          <a:pt x="0" y="2492580"/>
                        </a:cubicBezTo>
                        <a:cubicBezTo>
                          <a:pt x="-27340" y="2187477"/>
                          <a:pt x="-13722" y="1934713"/>
                          <a:pt x="0" y="1705449"/>
                        </a:cubicBezTo>
                        <a:cubicBezTo>
                          <a:pt x="13722" y="1476185"/>
                          <a:pt x="31812" y="1199271"/>
                          <a:pt x="0" y="918319"/>
                        </a:cubicBezTo>
                        <a:cubicBezTo>
                          <a:pt x="-31812" y="637367"/>
                          <a:pt x="3815" y="35527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38B8FE-D3FB-48EA-B315-E393993681B9}"/>
              </a:ext>
            </a:extLst>
          </p:cNvPr>
          <p:cNvSpPr>
            <a:spLocks noGrp="1"/>
          </p:cNvSpPr>
          <p:nvPr>
            <p:ph type="ctrTitle"/>
          </p:nvPr>
        </p:nvSpPr>
        <p:spPr>
          <a:xfrm>
            <a:off x="794558" y="295274"/>
            <a:ext cx="10599577" cy="1278912"/>
          </a:xfrm>
        </p:spPr>
        <p:txBody>
          <a:bodyPr>
            <a:normAutofit/>
          </a:bodyPr>
          <a:lstStyle/>
          <a:p>
            <a:r>
              <a:rPr lang="en-US" b="1" dirty="0">
                <a:latin typeface="Bodoni MT" panose="02070603080606020203" pitchFamily="18" charset="0"/>
              </a:rPr>
              <a:t>A. Philip Randolph</a:t>
            </a:r>
            <a:r>
              <a:rPr lang="en-US" sz="2800" b="1" dirty="0">
                <a:latin typeface="Bodoni MT" panose="02070603080606020203" pitchFamily="18" charset="0"/>
              </a:rPr>
              <a:t> </a:t>
            </a:r>
            <a:r>
              <a:rPr kumimoji="0" lang="en-US" sz="2800" b="1" i="0" u="none" strike="noStrike" kern="1200" cap="none" spc="0" normalizeH="0" baseline="0" noProof="0" dirty="0">
                <a:ln>
                  <a:noFill/>
                </a:ln>
                <a:solidFill>
                  <a:prstClr val="black"/>
                </a:solidFill>
                <a:effectLst/>
                <a:uLnTx/>
                <a:uFillTx/>
                <a:latin typeface="Bodoni MT" panose="02070603080606020203" pitchFamily="18" charset="0"/>
                <a:ea typeface="+mj-ea"/>
                <a:cs typeface="+mj-cs"/>
              </a:rPr>
              <a:t>(1 of 3)</a:t>
            </a:r>
            <a:endParaRPr lang="en-US" b="1" dirty="0">
              <a:latin typeface="Bodoni MT" panose="02070603080606020203" pitchFamily="18" charset="0"/>
            </a:endParaRPr>
          </a:p>
        </p:txBody>
      </p:sp>
      <p:sp>
        <p:nvSpPr>
          <p:cNvPr id="10" name="TextBox 9">
            <a:extLst>
              <a:ext uri="{FF2B5EF4-FFF2-40B4-BE49-F238E27FC236}">
                <a16:creationId xmlns:a16="http://schemas.microsoft.com/office/drawing/2014/main" id="{245EC3FA-1784-4004-A1F3-FA850BB26915}"/>
              </a:ext>
            </a:extLst>
          </p:cNvPr>
          <p:cNvSpPr txBox="1"/>
          <p:nvPr/>
        </p:nvSpPr>
        <p:spPr>
          <a:xfrm>
            <a:off x="295275" y="1800225"/>
            <a:ext cx="7293194" cy="4925451"/>
          </a:xfrm>
          <a:prstGeom prst="rect">
            <a:avLst/>
          </a:prstGeom>
          <a:noFill/>
        </p:spPr>
        <p:txBody>
          <a:bodyPr wrap="square" rtlCol="0">
            <a:spAutoFit/>
          </a:bodyPr>
          <a:lstStyle/>
          <a:p>
            <a:pPr>
              <a:lnSpc>
                <a:spcPct val="90000"/>
              </a:lnSpc>
              <a:spcBef>
                <a:spcPts val="1200"/>
              </a:spcBef>
              <a:spcAft>
                <a:spcPts val="200"/>
              </a:spcAft>
            </a:pPr>
            <a:r>
              <a:rPr lang="en-US" sz="2800" dirty="0"/>
              <a:t>Born in 1889, Asa Philip Randolph was a giant of the Civil Rights Movement and labor activist. After moving from Florida to New York City in 1911, Randolph started his career at an employment agency for Black workers.</a:t>
            </a:r>
          </a:p>
          <a:p>
            <a:pPr>
              <a:lnSpc>
                <a:spcPct val="90000"/>
              </a:lnSpc>
              <a:spcBef>
                <a:spcPts val="1200"/>
              </a:spcBef>
              <a:spcAft>
                <a:spcPts val="200"/>
              </a:spcAft>
            </a:pPr>
            <a:r>
              <a:rPr lang="en-US" sz="2800" dirty="0"/>
              <a:t>After his work with BCSP to form the first predominantly Black labor union, Randolph used his platform to fight against discrimination in the Armed Forces. In 1940, he and other activists met with President Franklin D. Roosevelt and First Lady Eleanor Roosevelt to end segregation in the military.</a:t>
            </a:r>
          </a:p>
        </p:txBody>
      </p:sp>
      <p:sp>
        <p:nvSpPr>
          <p:cNvPr id="13" name="Slide Number Placeholder 12">
            <a:extLst>
              <a:ext uri="{FF2B5EF4-FFF2-40B4-BE49-F238E27FC236}">
                <a16:creationId xmlns:a16="http://schemas.microsoft.com/office/drawing/2014/main" id="{785F013B-30B6-4E00-BFE0-B1F8F3B25890}"/>
              </a:ext>
            </a:extLst>
          </p:cNvPr>
          <p:cNvSpPr>
            <a:spLocks noGrp="1"/>
          </p:cNvSpPr>
          <p:nvPr>
            <p:ph type="sldNum" sz="quarter" idx="12"/>
          </p:nvPr>
        </p:nvSpPr>
        <p:spPr>
          <a:xfrm>
            <a:off x="9448800" y="6492875"/>
            <a:ext cx="2743200" cy="365125"/>
          </a:xfrm>
        </p:spPr>
        <p:txBody>
          <a:bodyPr/>
          <a:lstStyle/>
          <a:p>
            <a:fld id="{99BD5D7E-032F-4F0A-A15C-755C37445FF1}" type="slidenum">
              <a:rPr lang="en-US" smtClean="0">
                <a:solidFill>
                  <a:schemeClr val="tx1"/>
                </a:solidFill>
              </a:rPr>
              <a:t>11</a:t>
            </a:fld>
            <a:endParaRPr lang="en-US" dirty="0">
              <a:solidFill>
                <a:schemeClr val="tx1"/>
              </a:solidFill>
            </a:endParaRPr>
          </a:p>
        </p:txBody>
      </p:sp>
      <p:pic>
        <p:nvPicPr>
          <p:cNvPr id="3074" name="Picture 2" descr="A. Philip Randolph, half-length portrait, seated behind microphones on desk, facing front, at press conference.&#10;&#10;Library of Congress Prints and Photographs Division &#10;&#10;https://www.loc.gov/pictures/resource/cph.3c26849/&#10;">
            <a:extLst>
              <a:ext uri="{FF2B5EF4-FFF2-40B4-BE49-F238E27FC236}">
                <a16:creationId xmlns:a16="http://schemas.microsoft.com/office/drawing/2014/main" id="{E38534EA-60B6-4FBD-8FC4-A88EE4E7C0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94" t="5598" r="19374" b="10232"/>
          <a:stretch/>
        </p:blipFill>
        <p:spPr bwMode="auto">
          <a:xfrm>
            <a:off x="7773720" y="2085646"/>
            <a:ext cx="4123005" cy="3768617"/>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216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AE09B2-E719-4AA4-A4A5-63A8A5173679}"/>
              </a:ext>
            </a:extLst>
          </p:cNvPr>
          <p:cNvSpPr/>
          <p:nvPr/>
        </p:nvSpPr>
        <p:spPr>
          <a:xfrm>
            <a:off x="794558" y="295274"/>
            <a:ext cx="10599577" cy="1278911"/>
          </a:xfrm>
          <a:prstGeom prst="rect">
            <a:avLst/>
          </a:prstGeom>
          <a:blipFill>
            <a:blip r:embed="rId3">
              <a:alphaModFix amt="36000"/>
            </a:blip>
            <a:tile tx="0" ty="0" sx="100000" sy="100000" flip="none" algn="tl"/>
          </a:blipFill>
          <a:ln w="25400">
            <a:solidFill>
              <a:schemeClr val="bg2">
                <a:lumMod val="25000"/>
                <a:alpha val="79000"/>
              </a:schemeClr>
            </a:solidFill>
            <a:extLst>
              <a:ext uri="{C807C97D-BFC1-408E-A445-0C87EB9F89A2}">
                <ask:lineSketchStyleProps xmlns:ask="http://schemas.microsoft.com/office/drawing/2018/sketchyshapes" sd="1219033472">
                  <a:custGeom>
                    <a:avLst/>
                    <a:gdLst>
                      <a:gd name="connsiteX0" fmla="*/ 0 w 10674221"/>
                      <a:gd name="connsiteY0" fmla="*/ 0 h 6559421"/>
                      <a:gd name="connsiteX1" fmla="*/ 773881 w 10674221"/>
                      <a:gd name="connsiteY1" fmla="*/ 0 h 6559421"/>
                      <a:gd name="connsiteX2" fmla="*/ 1547762 w 10674221"/>
                      <a:gd name="connsiteY2" fmla="*/ 0 h 6559421"/>
                      <a:gd name="connsiteX3" fmla="*/ 2214901 w 10674221"/>
                      <a:gd name="connsiteY3" fmla="*/ 0 h 6559421"/>
                      <a:gd name="connsiteX4" fmla="*/ 2882040 w 10674221"/>
                      <a:gd name="connsiteY4" fmla="*/ 0 h 6559421"/>
                      <a:gd name="connsiteX5" fmla="*/ 3549178 w 10674221"/>
                      <a:gd name="connsiteY5" fmla="*/ 0 h 6559421"/>
                      <a:gd name="connsiteX6" fmla="*/ 3896091 w 10674221"/>
                      <a:gd name="connsiteY6" fmla="*/ 0 h 6559421"/>
                      <a:gd name="connsiteX7" fmla="*/ 4669972 w 10674221"/>
                      <a:gd name="connsiteY7" fmla="*/ 0 h 6559421"/>
                      <a:gd name="connsiteX8" fmla="*/ 5016884 w 10674221"/>
                      <a:gd name="connsiteY8" fmla="*/ 0 h 6559421"/>
                      <a:gd name="connsiteX9" fmla="*/ 5684023 w 10674221"/>
                      <a:gd name="connsiteY9" fmla="*/ 0 h 6559421"/>
                      <a:gd name="connsiteX10" fmla="*/ 6564646 w 10674221"/>
                      <a:gd name="connsiteY10" fmla="*/ 0 h 6559421"/>
                      <a:gd name="connsiteX11" fmla="*/ 7445269 w 10674221"/>
                      <a:gd name="connsiteY11" fmla="*/ 0 h 6559421"/>
                      <a:gd name="connsiteX12" fmla="*/ 8219150 w 10674221"/>
                      <a:gd name="connsiteY12" fmla="*/ 0 h 6559421"/>
                      <a:gd name="connsiteX13" fmla="*/ 8779547 w 10674221"/>
                      <a:gd name="connsiteY13" fmla="*/ 0 h 6559421"/>
                      <a:gd name="connsiteX14" fmla="*/ 9126459 w 10674221"/>
                      <a:gd name="connsiteY14" fmla="*/ 0 h 6559421"/>
                      <a:gd name="connsiteX15" fmla="*/ 9686856 w 10674221"/>
                      <a:gd name="connsiteY15" fmla="*/ 0 h 6559421"/>
                      <a:gd name="connsiteX16" fmla="*/ 10674221 w 10674221"/>
                      <a:gd name="connsiteY16" fmla="*/ 0 h 6559421"/>
                      <a:gd name="connsiteX17" fmla="*/ 10674221 w 10674221"/>
                      <a:gd name="connsiteY17" fmla="*/ 787131 h 6559421"/>
                      <a:gd name="connsiteX18" fmla="*/ 10674221 w 10674221"/>
                      <a:gd name="connsiteY18" fmla="*/ 1574261 h 6559421"/>
                      <a:gd name="connsiteX19" fmla="*/ 10674221 w 10674221"/>
                      <a:gd name="connsiteY19" fmla="*/ 2099015 h 6559421"/>
                      <a:gd name="connsiteX20" fmla="*/ 10674221 w 10674221"/>
                      <a:gd name="connsiteY20" fmla="*/ 2886145 h 6559421"/>
                      <a:gd name="connsiteX21" fmla="*/ 10674221 w 10674221"/>
                      <a:gd name="connsiteY21" fmla="*/ 3410899 h 6559421"/>
                      <a:gd name="connsiteX22" fmla="*/ 10674221 w 10674221"/>
                      <a:gd name="connsiteY22" fmla="*/ 4132435 h 6559421"/>
                      <a:gd name="connsiteX23" fmla="*/ 10674221 w 10674221"/>
                      <a:gd name="connsiteY23" fmla="*/ 4919566 h 6559421"/>
                      <a:gd name="connsiteX24" fmla="*/ 10674221 w 10674221"/>
                      <a:gd name="connsiteY24" fmla="*/ 5378725 h 6559421"/>
                      <a:gd name="connsiteX25" fmla="*/ 10674221 w 10674221"/>
                      <a:gd name="connsiteY25" fmla="*/ 6559421 h 6559421"/>
                      <a:gd name="connsiteX26" fmla="*/ 9793598 w 10674221"/>
                      <a:gd name="connsiteY26" fmla="*/ 6559421 h 6559421"/>
                      <a:gd name="connsiteX27" fmla="*/ 8912975 w 10674221"/>
                      <a:gd name="connsiteY27" fmla="*/ 6559421 h 6559421"/>
                      <a:gd name="connsiteX28" fmla="*/ 8352578 w 10674221"/>
                      <a:gd name="connsiteY28" fmla="*/ 6559421 h 6559421"/>
                      <a:gd name="connsiteX29" fmla="*/ 7685439 w 10674221"/>
                      <a:gd name="connsiteY29" fmla="*/ 6559421 h 6559421"/>
                      <a:gd name="connsiteX30" fmla="*/ 7231785 w 10674221"/>
                      <a:gd name="connsiteY30" fmla="*/ 6559421 h 6559421"/>
                      <a:gd name="connsiteX31" fmla="*/ 6457904 w 10674221"/>
                      <a:gd name="connsiteY31" fmla="*/ 6559421 h 6559421"/>
                      <a:gd name="connsiteX32" fmla="*/ 5577280 w 10674221"/>
                      <a:gd name="connsiteY32" fmla="*/ 6559421 h 6559421"/>
                      <a:gd name="connsiteX33" fmla="*/ 5016884 w 10674221"/>
                      <a:gd name="connsiteY33" fmla="*/ 6559421 h 6559421"/>
                      <a:gd name="connsiteX34" fmla="*/ 4136261 w 10674221"/>
                      <a:gd name="connsiteY34" fmla="*/ 6559421 h 6559421"/>
                      <a:gd name="connsiteX35" fmla="*/ 3469122 w 10674221"/>
                      <a:gd name="connsiteY35" fmla="*/ 6559421 h 6559421"/>
                      <a:gd name="connsiteX36" fmla="*/ 2588499 w 10674221"/>
                      <a:gd name="connsiteY36" fmla="*/ 6559421 h 6559421"/>
                      <a:gd name="connsiteX37" fmla="*/ 1707875 w 10674221"/>
                      <a:gd name="connsiteY37" fmla="*/ 6559421 h 6559421"/>
                      <a:gd name="connsiteX38" fmla="*/ 1254221 w 10674221"/>
                      <a:gd name="connsiteY38" fmla="*/ 6559421 h 6559421"/>
                      <a:gd name="connsiteX39" fmla="*/ 693824 w 10674221"/>
                      <a:gd name="connsiteY39" fmla="*/ 6559421 h 6559421"/>
                      <a:gd name="connsiteX40" fmla="*/ 0 w 10674221"/>
                      <a:gd name="connsiteY40" fmla="*/ 6559421 h 6559421"/>
                      <a:gd name="connsiteX41" fmla="*/ 0 w 10674221"/>
                      <a:gd name="connsiteY41" fmla="*/ 5903479 h 6559421"/>
                      <a:gd name="connsiteX42" fmla="*/ 0 w 10674221"/>
                      <a:gd name="connsiteY42" fmla="*/ 5444319 h 6559421"/>
                      <a:gd name="connsiteX43" fmla="*/ 0 w 10674221"/>
                      <a:gd name="connsiteY43" fmla="*/ 4985160 h 6559421"/>
                      <a:gd name="connsiteX44" fmla="*/ 0 w 10674221"/>
                      <a:gd name="connsiteY44" fmla="*/ 4198029 h 6559421"/>
                      <a:gd name="connsiteX45" fmla="*/ 0 w 10674221"/>
                      <a:gd name="connsiteY45" fmla="*/ 3607682 h 6559421"/>
                      <a:gd name="connsiteX46" fmla="*/ 0 w 10674221"/>
                      <a:gd name="connsiteY46" fmla="*/ 2820551 h 6559421"/>
                      <a:gd name="connsiteX47" fmla="*/ 0 w 10674221"/>
                      <a:gd name="connsiteY47" fmla="*/ 2230203 h 6559421"/>
                      <a:gd name="connsiteX48" fmla="*/ 0 w 10674221"/>
                      <a:gd name="connsiteY48" fmla="*/ 1508667 h 6559421"/>
                      <a:gd name="connsiteX49" fmla="*/ 0 w 10674221"/>
                      <a:gd name="connsiteY49" fmla="*/ 983913 h 6559421"/>
                      <a:gd name="connsiteX50" fmla="*/ 0 w 10674221"/>
                      <a:gd name="connsiteY50" fmla="*/ 0 h 65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4221" h="6559421" fill="none" extrusionOk="0">
                        <a:moveTo>
                          <a:pt x="0" y="0"/>
                        </a:moveTo>
                        <a:cubicBezTo>
                          <a:pt x="296261" y="-1233"/>
                          <a:pt x="513753" y="30827"/>
                          <a:pt x="773881" y="0"/>
                        </a:cubicBezTo>
                        <a:cubicBezTo>
                          <a:pt x="1034009" y="-30827"/>
                          <a:pt x="1318373" y="-30105"/>
                          <a:pt x="1547762" y="0"/>
                        </a:cubicBezTo>
                        <a:cubicBezTo>
                          <a:pt x="1777151" y="30105"/>
                          <a:pt x="2038083" y="15870"/>
                          <a:pt x="2214901" y="0"/>
                        </a:cubicBezTo>
                        <a:cubicBezTo>
                          <a:pt x="2391719" y="-15870"/>
                          <a:pt x="2643971" y="15052"/>
                          <a:pt x="2882040" y="0"/>
                        </a:cubicBezTo>
                        <a:cubicBezTo>
                          <a:pt x="3120109" y="-15052"/>
                          <a:pt x="3252813" y="-6763"/>
                          <a:pt x="3549178" y="0"/>
                        </a:cubicBezTo>
                        <a:cubicBezTo>
                          <a:pt x="3845543" y="6763"/>
                          <a:pt x="3728067" y="11197"/>
                          <a:pt x="3896091" y="0"/>
                        </a:cubicBezTo>
                        <a:cubicBezTo>
                          <a:pt x="4064115" y="-11197"/>
                          <a:pt x="4409546" y="7291"/>
                          <a:pt x="4669972" y="0"/>
                        </a:cubicBezTo>
                        <a:cubicBezTo>
                          <a:pt x="4930398" y="-7291"/>
                          <a:pt x="4920289" y="-13056"/>
                          <a:pt x="5016884" y="0"/>
                        </a:cubicBezTo>
                        <a:cubicBezTo>
                          <a:pt x="5113479" y="13056"/>
                          <a:pt x="5546048" y="-29177"/>
                          <a:pt x="5684023" y="0"/>
                        </a:cubicBezTo>
                        <a:cubicBezTo>
                          <a:pt x="5821998" y="29177"/>
                          <a:pt x="6193220" y="-28108"/>
                          <a:pt x="6564646" y="0"/>
                        </a:cubicBezTo>
                        <a:cubicBezTo>
                          <a:pt x="6936072" y="28108"/>
                          <a:pt x="7155546" y="19741"/>
                          <a:pt x="7445269" y="0"/>
                        </a:cubicBezTo>
                        <a:cubicBezTo>
                          <a:pt x="7734992" y="-19741"/>
                          <a:pt x="8039895" y="23354"/>
                          <a:pt x="8219150" y="0"/>
                        </a:cubicBezTo>
                        <a:cubicBezTo>
                          <a:pt x="8398405" y="-23354"/>
                          <a:pt x="8648712" y="-24758"/>
                          <a:pt x="8779547" y="0"/>
                        </a:cubicBezTo>
                        <a:cubicBezTo>
                          <a:pt x="8910382" y="24758"/>
                          <a:pt x="8979472" y="5001"/>
                          <a:pt x="9126459" y="0"/>
                        </a:cubicBezTo>
                        <a:cubicBezTo>
                          <a:pt x="9273446" y="-5001"/>
                          <a:pt x="9525333" y="13129"/>
                          <a:pt x="9686856" y="0"/>
                        </a:cubicBezTo>
                        <a:cubicBezTo>
                          <a:pt x="9848379" y="-13129"/>
                          <a:pt x="10197507" y="-47315"/>
                          <a:pt x="10674221" y="0"/>
                        </a:cubicBezTo>
                        <a:cubicBezTo>
                          <a:pt x="10698219" y="201903"/>
                          <a:pt x="10683892" y="510945"/>
                          <a:pt x="10674221" y="787131"/>
                        </a:cubicBezTo>
                        <a:cubicBezTo>
                          <a:pt x="10664550" y="1063317"/>
                          <a:pt x="10675821" y="1292526"/>
                          <a:pt x="10674221" y="1574261"/>
                        </a:cubicBezTo>
                        <a:cubicBezTo>
                          <a:pt x="10672622" y="1855996"/>
                          <a:pt x="10695943" y="1878571"/>
                          <a:pt x="10674221" y="2099015"/>
                        </a:cubicBezTo>
                        <a:cubicBezTo>
                          <a:pt x="10652499" y="2319459"/>
                          <a:pt x="10710541" y="2677978"/>
                          <a:pt x="10674221" y="2886145"/>
                        </a:cubicBezTo>
                        <a:cubicBezTo>
                          <a:pt x="10637902" y="3094312"/>
                          <a:pt x="10659990" y="3161944"/>
                          <a:pt x="10674221" y="3410899"/>
                        </a:cubicBezTo>
                        <a:cubicBezTo>
                          <a:pt x="10688452" y="3659854"/>
                          <a:pt x="10691113" y="3894803"/>
                          <a:pt x="10674221" y="4132435"/>
                        </a:cubicBezTo>
                        <a:cubicBezTo>
                          <a:pt x="10657329" y="4370067"/>
                          <a:pt x="10693727" y="4633043"/>
                          <a:pt x="10674221" y="4919566"/>
                        </a:cubicBezTo>
                        <a:cubicBezTo>
                          <a:pt x="10654715" y="5206089"/>
                          <a:pt x="10660532" y="5273109"/>
                          <a:pt x="10674221" y="5378725"/>
                        </a:cubicBezTo>
                        <a:cubicBezTo>
                          <a:pt x="10687910" y="5484341"/>
                          <a:pt x="10620309" y="6017256"/>
                          <a:pt x="10674221" y="6559421"/>
                        </a:cubicBezTo>
                        <a:cubicBezTo>
                          <a:pt x="10438082" y="6577396"/>
                          <a:pt x="10043820" y="6567370"/>
                          <a:pt x="9793598" y="6559421"/>
                        </a:cubicBezTo>
                        <a:cubicBezTo>
                          <a:pt x="9543376" y="6551472"/>
                          <a:pt x="9114752" y="6539293"/>
                          <a:pt x="8912975" y="6559421"/>
                        </a:cubicBezTo>
                        <a:cubicBezTo>
                          <a:pt x="8711198" y="6579549"/>
                          <a:pt x="8602517" y="6574679"/>
                          <a:pt x="8352578" y="6559421"/>
                        </a:cubicBezTo>
                        <a:cubicBezTo>
                          <a:pt x="8102639" y="6544163"/>
                          <a:pt x="7987505" y="6546147"/>
                          <a:pt x="7685439" y="6559421"/>
                        </a:cubicBezTo>
                        <a:cubicBezTo>
                          <a:pt x="7383373" y="6572695"/>
                          <a:pt x="7439610" y="6537398"/>
                          <a:pt x="7231785" y="6559421"/>
                        </a:cubicBezTo>
                        <a:cubicBezTo>
                          <a:pt x="7023960" y="6581444"/>
                          <a:pt x="6774182" y="6547667"/>
                          <a:pt x="6457904" y="6559421"/>
                        </a:cubicBezTo>
                        <a:cubicBezTo>
                          <a:pt x="6141626" y="6571175"/>
                          <a:pt x="5836831" y="6523228"/>
                          <a:pt x="5577280" y="6559421"/>
                        </a:cubicBezTo>
                        <a:cubicBezTo>
                          <a:pt x="5317729" y="6595614"/>
                          <a:pt x="5135874" y="6535688"/>
                          <a:pt x="5016884" y="6559421"/>
                        </a:cubicBezTo>
                        <a:cubicBezTo>
                          <a:pt x="4897894" y="6583154"/>
                          <a:pt x="4362562" y="6601334"/>
                          <a:pt x="4136261" y="6559421"/>
                        </a:cubicBezTo>
                        <a:cubicBezTo>
                          <a:pt x="3909960" y="6517508"/>
                          <a:pt x="3639327" y="6569336"/>
                          <a:pt x="3469122" y="6559421"/>
                        </a:cubicBezTo>
                        <a:cubicBezTo>
                          <a:pt x="3298917" y="6549506"/>
                          <a:pt x="2985889" y="6521951"/>
                          <a:pt x="2588499" y="6559421"/>
                        </a:cubicBezTo>
                        <a:cubicBezTo>
                          <a:pt x="2191109" y="6596891"/>
                          <a:pt x="1972130" y="6581632"/>
                          <a:pt x="1707875" y="6559421"/>
                        </a:cubicBezTo>
                        <a:cubicBezTo>
                          <a:pt x="1443620" y="6537210"/>
                          <a:pt x="1379762" y="6556416"/>
                          <a:pt x="1254221" y="6559421"/>
                        </a:cubicBezTo>
                        <a:cubicBezTo>
                          <a:pt x="1128680" y="6562426"/>
                          <a:pt x="831486" y="6546223"/>
                          <a:pt x="693824" y="6559421"/>
                        </a:cubicBezTo>
                        <a:cubicBezTo>
                          <a:pt x="556162" y="6572619"/>
                          <a:pt x="245757" y="6590040"/>
                          <a:pt x="0" y="6559421"/>
                        </a:cubicBezTo>
                        <a:cubicBezTo>
                          <a:pt x="23851" y="6358865"/>
                          <a:pt x="-21068" y="6097719"/>
                          <a:pt x="0" y="5903479"/>
                        </a:cubicBezTo>
                        <a:cubicBezTo>
                          <a:pt x="21068" y="5709239"/>
                          <a:pt x="-14072" y="5625451"/>
                          <a:pt x="0" y="5444319"/>
                        </a:cubicBezTo>
                        <a:cubicBezTo>
                          <a:pt x="14072" y="5263187"/>
                          <a:pt x="-5322" y="5211935"/>
                          <a:pt x="0" y="4985160"/>
                        </a:cubicBezTo>
                        <a:cubicBezTo>
                          <a:pt x="5322" y="4758385"/>
                          <a:pt x="31271" y="4429273"/>
                          <a:pt x="0" y="4198029"/>
                        </a:cubicBezTo>
                        <a:cubicBezTo>
                          <a:pt x="-31271" y="3966785"/>
                          <a:pt x="-2896" y="3864215"/>
                          <a:pt x="0" y="3607682"/>
                        </a:cubicBezTo>
                        <a:cubicBezTo>
                          <a:pt x="2896" y="3351149"/>
                          <a:pt x="2010" y="3185244"/>
                          <a:pt x="0" y="2820551"/>
                        </a:cubicBezTo>
                        <a:cubicBezTo>
                          <a:pt x="-2010" y="2455858"/>
                          <a:pt x="2332" y="2422212"/>
                          <a:pt x="0" y="2230203"/>
                        </a:cubicBezTo>
                        <a:cubicBezTo>
                          <a:pt x="-2332" y="2038194"/>
                          <a:pt x="-18170" y="1738959"/>
                          <a:pt x="0" y="1508667"/>
                        </a:cubicBezTo>
                        <a:cubicBezTo>
                          <a:pt x="18170" y="1278375"/>
                          <a:pt x="-23848" y="1093347"/>
                          <a:pt x="0" y="983913"/>
                        </a:cubicBezTo>
                        <a:cubicBezTo>
                          <a:pt x="23848" y="874479"/>
                          <a:pt x="-37808" y="283280"/>
                          <a:pt x="0" y="0"/>
                        </a:cubicBezTo>
                        <a:close/>
                      </a:path>
                      <a:path w="10674221" h="6559421" stroke="0" extrusionOk="0">
                        <a:moveTo>
                          <a:pt x="0" y="0"/>
                        </a:moveTo>
                        <a:cubicBezTo>
                          <a:pt x="241462" y="9524"/>
                          <a:pt x="302128" y="-27796"/>
                          <a:pt x="560397" y="0"/>
                        </a:cubicBezTo>
                        <a:cubicBezTo>
                          <a:pt x="818666" y="27796"/>
                          <a:pt x="783073" y="571"/>
                          <a:pt x="907309" y="0"/>
                        </a:cubicBezTo>
                        <a:cubicBezTo>
                          <a:pt x="1031545" y="-571"/>
                          <a:pt x="1358328" y="26663"/>
                          <a:pt x="1787932" y="0"/>
                        </a:cubicBezTo>
                        <a:cubicBezTo>
                          <a:pt x="2217536" y="-26663"/>
                          <a:pt x="2173598" y="14250"/>
                          <a:pt x="2348329" y="0"/>
                        </a:cubicBezTo>
                        <a:cubicBezTo>
                          <a:pt x="2523060" y="-14250"/>
                          <a:pt x="2678262" y="20250"/>
                          <a:pt x="2908725" y="0"/>
                        </a:cubicBezTo>
                        <a:cubicBezTo>
                          <a:pt x="3139188" y="-20250"/>
                          <a:pt x="3386362" y="-31941"/>
                          <a:pt x="3789348" y="0"/>
                        </a:cubicBezTo>
                        <a:cubicBezTo>
                          <a:pt x="4192334" y="31941"/>
                          <a:pt x="4048029" y="16734"/>
                          <a:pt x="4243003" y="0"/>
                        </a:cubicBezTo>
                        <a:cubicBezTo>
                          <a:pt x="4437977" y="-16734"/>
                          <a:pt x="4851092" y="-16153"/>
                          <a:pt x="5123626" y="0"/>
                        </a:cubicBezTo>
                        <a:cubicBezTo>
                          <a:pt x="5396160" y="16153"/>
                          <a:pt x="5717928" y="-20261"/>
                          <a:pt x="6004249" y="0"/>
                        </a:cubicBezTo>
                        <a:cubicBezTo>
                          <a:pt x="6290570" y="20261"/>
                          <a:pt x="6418944" y="-24240"/>
                          <a:pt x="6671388" y="0"/>
                        </a:cubicBezTo>
                        <a:cubicBezTo>
                          <a:pt x="6923832" y="24240"/>
                          <a:pt x="7308927" y="-28266"/>
                          <a:pt x="7552011" y="0"/>
                        </a:cubicBezTo>
                        <a:cubicBezTo>
                          <a:pt x="7795095" y="28266"/>
                          <a:pt x="7998046" y="5632"/>
                          <a:pt x="8112408" y="0"/>
                        </a:cubicBezTo>
                        <a:cubicBezTo>
                          <a:pt x="8226770" y="-5632"/>
                          <a:pt x="8509869" y="-820"/>
                          <a:pt x="8672805" y="0"/>
                        </a:cubicBezTo>
                        <a:cubicBezTo>
                          <a:pt x="8835741" y="820"/>
                          <a:pt x="9138430" y="-5203"/>
                          <a:pt x="9446686" y="0"/>
                        </a:cubicBezTo>
                        <a:cubicBezTo>
                          <a:pt x="9754942" y="5203"/>
                          <a:pt x="9762236" y="-15393"/>
                          <a:pt x="10007082" y="0"/>
                        </a:cubicBezTo>
                        <a:cubicBezTo>
                          <a:pt x="10251928" y="15393"/>
                          <a:pt x="10350548" y="-9210"/>
                          <a:pt x="10674221" y="0"/>
                        </a:cubicBezTo>
                        <a:cubicBezTo>
                          <a:pt x="10660321" y="239669"/>
                          <a:pt x="10697624" y="550260"/>
                          <a:pt x="10674221" y="787131"/>
                        </a:cubicBezTo>
                        <a:cubicBezTo>
                          <a:pt x="10650818" y="1024002"/>
                          <a:pt x="10658379" y="1326479"/>
                          <a:pt x="10674221" y="1508667"/>
                        </a:cubicBezTo>
                        <a:cubicBezTo>
                          <a:pt x="10690063" y="1690855"/>
                          <a:pt x="10706907" y="1968148"/>
                          <a:pt x="10674221" y="2230203"/>
                        </a:cubicBezTo>
                        <a:cubicBezTo>
                          <a:pt x="10641535" y="2492258"/>
                          <a:pt x="10668562" y="2501990"/>
                          <a:pt x="10674221" y="2689363"/>
                        </a:cubicBezTo>
                        <a:cubicBezTo>
                          <a:pt x="10679880" y="2876736"/>
                          <a:pt x="10694169" y="2995916"/>
                          <a:pt x="10674221" y="3214116"/>
                        </a:cubicBezTo>
                        <a:cubicBezTo>
                          <a:pt x="10654273" y="3432316"/>
                          <a:pt x="10659168" y="3613124"/>
                          <a:pt x="10674221" y="3935653"/>
                        </a:cubicBezTo>
                        <a:cubicBezTo>
                          <a:pt x="10689274" y="4258182"/>
                          <a:pt x="10680057" y="4383160"/>
                          <a:pt x="10674221" y="4526000"/>
                        </a:cubicBezTo>
                        <a:cubicBezTo>
                          <a:pt x="10668385" y="4668840"/>
                          <a:pt x="10695514" y="4935791"/>
                          <a:pt x="10674221" y="5050754"/>
                        </a:cubicBezTo>
                        <a:cubicBezTo>
                          <a:pt x="10652928" y="5165717"/>
                          <a:pt x="10643585" y="5496671"/>
                          <a:pt x="10674221" y="5772290"/>
                        </a:cubicBezTo>
                        <a:cubicBezTo>
                          <a:pt x="10704857" y="6047909"/>
                          <a:pt x="10654549" y="6390044"/>
                          <a:pt x="10674221" y="6559421"/>
                        </a:cubicBezTo>
                        <a:cubicBezTo>
                          <a:pt x="10505026" y="6591759"/>
                          <a:pt x="10185084" y="6551904"/>
                          <a:pt x="10007082" y="6559421"/>
                        </a:cubicBezTo>
                        <a:cubicBezTo>
                          <a:pt x="9829080" y="6566938"/>
                          <a:pt x="9772201" y="6557617"/>
                          <a:pt x="9553428" y="6559421"/>
                        </a:cubicBezTo>
                        <a:cubicBezTo>
                          <a:pt x="9334655" y="6561225"/>
                          <a:pt x="9151605" y="6558026"/>
                          <a:pt x="8779547" y="6559421"/>
                        </a:cubicBezTo>
                        <a:cubicBezTo>
                          <a:pt x="8407489" y="6560816"/>
                          <a:pt x="8512204" y="6572381"/>
                          <a:pt x="8325892" y="6559421"/>
                        </a:cubicBezTo>
                        <a:cubicBezTo>
                          <a:pt x="8139581" y="6546461"/>
                          <a:pt x="7921670" y="6535688"/>
                          <a:pt x="7552011" y="6559421"/>
                        </a:cubicBezTo>
                        <a:cubicBezTo>
                          <a:pt x="7182352" y="6583154"/>
                          <a:pt x="7304579" y="6568240"/>
                          <a:pt x="7205099" y="6559421"/>
                        </a:cubicBezTo>
                        <a:cubicBezTo>
                          <a:pt x="7105619" y="6550602"/>
                          <a:pt x="6615720" y="6553574"/>
                          <a:pt x="6431218" y="6559421"/>
                        </a:cubicBezTo>
                        <a:cubicBezTo>
                          <a:pt x="6246716" y="6565268"/>
                          <a:pt x="6179139" y="6541243"/>
                          <a:pt x="5977564" y="6559421"/>
                        </a:cubicBezTo>
                        <a:cubicBezTo>
                          <a:pt x="5775989" y="6577599"/>
                          <a:pt x="5703922" y="6569615"/>
                          <a:pt x="5630652" y="6559421"/>
                        </a:cubicBezTo>
                        <a:cubicBezTo>
                          <a:pt x="5557382" y="6549227"/>
                          <a:pt x="5391011" y="6543651"/>
                          <a:pt x="5176997" y="6559421"/>
                        </a:cubicBezTo>
                        <a:cubicBezTo>
                          <a:pt x="4962984" y="6575191"/>
                          <a:pt x="4754864" y="6576372"/>
                          <a:pt x="4403116" y="6559421"/>
                        </a:cubicBezTo>
                        <a:cubicBezTo>
                          <a:pt x="4051368" y="6542470"/>
                          <a:pt x="4164237" y="6559860"/>
                          <a:pt x="3949462" y="6559421"/>
                        </a:cubicBezTo>
                        <a:cubicBezTo>
                          <a:pt x="3734687" y="6558982"/>
                          <a:pt x="3720448" y="6546473"/>
                          <a:pt x="3602550" y="6559421"/>
                        </a:cubicBezTo>
                        <a:cubicBezTo>
                          <a:pt x="3484652" y="6572369"/>
                          <a:pt x="3273523" y="6551938"/>
                          <a:pt x="3148895" y="6559421"/>
                        </a:cubicBezTo>
                        <a:cubicBezTo>
                          <a:pt x="3024268" y="6566904"/>
                          <a:pt x="2770725" y="6551612"/>
                          <a:pt x="2588499" y="6559421"/>
                        </a:cubicBezTo>
                        <a:cubicBezTo>
                          <a:pt x="2406273" y="6567230"/>
                          <a:pt x="2080918" y="6556039"/>
                          <a:pt x="1921360" y="6559421"/>
                        </a:cubicBezTo>
                        <a:cubicBezTo>
                          <a:pt x="1761802" y="6562803"/>
                          <a:pt x="1618305" y="6551318"/>
                          <a:pt x="1467705" y="6559421"/>
                        </a:cubicBezTo>
                        <a:cubicBezTo>
                          <a:pt x="1317106" y="6567524"/>
                          <a:pt x="885032" y="6583433"/>
                          <a:pt x="587082" y="6559421"/>
                        </a:cubicBezTo>
                        <a:cubicBezTo>
                          <a:pt x="289132" y="6535409"/>
                          <a:pt x="160998" y="6554925"/>
                          <a:pt x="0" y="6559421"/>
                        </a:cubicBezTo>
                        <a:cubicBezTo>
                          <a:pt x="23960" y="6180278"/>
                          <a:pt x="36301" y="5930706"/>
                          <a:pt x="0" y="5772290"/>
                        </a:cubicBezTo>
                        <a:cubicBezTo>
                          <a:pt x="-36301" y="5613874"/>
                          <a:pt x="-22456" y="5349458"/>
                          <a:pt x="0" y="5116348"/>
                        </a:cubicBezTo>
                        <a:cubicBezTo>
                          <a:pt x="22456" y="4883238"/>
                          <a:pt x="-26757" y="4591857"/>
                          <a:pt x="0" y="4460406"/>
                        </a:cubicBezTo>
                        <a:cubicBezTo>
                          <a:pt x="26757" y="4328955"/>
                          <a:pt x="-28851" y="4039560"/>
                          <a:pt x="0" y="3870058"/>
                        </a:cubicBezTo>
                        <a:cubicBezTo>
                          <a:pt x="28851" y="3700556"/>
                          <a:pt x="6865" y="3317337"/>
                          <a:pt x="0" y="3148522"/>
                        </a:cubicBezTo>
                        <a:cubicBezTo>
                          <a:pt x="-6865" y="2979707"/>
                          <a:pt x="27340" y="2797683"/>
                          <a:pt x="0" y="2492580"/>
                        </a:cubicBezTo>
                        <a:cubicBezTo>
                          <a:pt x="-27340" y="2187477"/>
                          <a:pt x="-13722" y="1934713"/>
                          <a:pt x="0" y="1705449"/>
                        </a:cubicBezTo>
                        <a:cubicBezTo>
                          <a:pt x="13722" y="1476185"/>
                          <a:pt x="31812" y="1199271"/>
                          <a:pt x="0" y="918319"/>
                        </a:cubicBezTo>
                        <a:cubicBezTo>
                          <a:pt x="-31812" y="637367"/>
                          <a:pt x="3815" y="35527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38B8FE-D3FB-48EA-B315-E393993681B9}"/>
              </a:ext>
            </a:extLst>
          </p:cNvPr>
          <p:cNvSpPr>
            <a:spLocks noGrp="1"/>
          </p:cNvSpPr>
          <p:nvPr>
            <p:ph type="ctrTitle"/>
          </p:nvPr>
        </p:nvSpPr>
        <p:spPr>
          <a:xfrm>
            <a:off x="794558" y="295274"/>
            <a:ext cx="10599577" cy="1278912"/>
          </a:xfrm>
        </p:spPr>
        <p:txBody>
          <a:bodyPr>
            <a:normAutofit/>
          </a:bodyPr>
          <a:lstStyle/>
          <a:p>
            <a:r>
              <a:rPr lang="en-US" b="1" dirty="0">
                <a:latin typeface="Bodoni MT" panose="02070603080606020203" pitchFamily="18" charset="0"/>
              </a:rPr>
              <a:t>A. Philip Randolph</a:t>
            </a:r>
            <a:r>
              <a:rPr lang="en-US" sz="2800" b="1" dirty="0">
                <a:latin typeface="Bodoni MT" panose="02070603080606020203" pitchFamily="18" charset="0"/>
              </a:rPr>
              <a:t> </a:t>
            </a:r>
            <a:r>
              <a:rPr kumimoji="0" lang="en-US" sz="2800" b="1" i="0" u="none" strike="noStrike" kern="1200" cap="none" spc="0" normalizeH="0" baseline="0" noProof="0" dirty="0">
                <a:ln>
                  <a:noFill/>
                </a:ln>
                <a:solidFill>
                  <a:prstClr val="black"/>
                </a:solidFill>
                <a:effectLst/>
                <a:uLnTx/>
                <a:uFillTx/>
                <a:latin typeface="Bodoni MT" panose="02070603080606020203" pitchFamily="18" charset="0"/>
                <a:ea typeface="+mj-ea"/>
                <a:cs typeface="+mj-cs"/>
              </a:rPr>
              <a:t>(2 of 3)</a:t>
            </a:r>
            <a:endParaRPr lang="en-US" b="1" dirty="0">
              <a:latin typeface="Bodoni MT" panose="02070603080606020203" pitchFamily="18" charset="0"/>
            </a:endParaRPr>
          </a:p>
        </p:txBody>
      </p:sp>
      <p:sp>
        <p:nvSpPr>
          <p:cNvPr id="10" name="TextBox 9">
            <a:extLst>
              <a:ext uri="{FF2B5EF4-FFF2-40B4-BE49-F238E27FC236}">
                <a16:creationId xmlns:a16="http://schemas.microsoft.com/office/drawing/2014/main" id="{245EC3FA-1784-4004-A1F3-FA850BB26915}"/>
              </a:ext>
            </a:extLst>
          </p:cNvPr>
          <p:cNvSpPr txBox="1"/>
          <p:nvPr/>
        </p:nvSpPr>
        <p:spPr>
          <a:xfrm>
            <a:off x="4419601" y="1800225"/>
            <a:ext cx="7583214" cy="3374257"/>
          </a:xfrm>
          <a:prstGeom prst="rect">
            <a:avLst/>
          </a:prstGeom>
          <a:noFill/>
        </p:spPr>
        <p:txBody>
          <a:bodyPr wrap="square" rtlCol="0">
            <a:spAutoFit/>
          </a:bodyPr>
          <a:lstStyle/>
          <a:p>
            <a:pPr>
              <a:lnSpc>
                <a:spcPct val="90000"/>
              </a:lnSpc>
              <a:spcBef>
                <a:spcPts val="1200"/>
              </a:spcBef>
              <a:spcAft>
                <a:spcPts val="200"/>
              </a:spcAft>
            </a:pPr>
            <a:r>
              <a:rPr lang="en-US" sz="2800" dirty="0"/>
              <a:t>In 1940, Randolph managed to secure only partial concessions from President Franklin D. Roosevelt, who remained steadfast against desegregation.</a:t>
            </a:r>
          </a:p>
          <a:p>
            <a:pPr>
              <a:lnSpc>
                <a:spcPct val="90000"/>
              </a:lnSpc>
              <a:spcBef>
                <a:spcPts val="1200"/>
              </a:spcBef>
              <a:spcAft>
                <a:spcPts val="200"/>
              </a:spcAft>
            </a:pPr>
            <a:r>
              <a:rPr lang="en-US" sz="2800" dirty="0"/>
              <a:t>In response to this inequality, Randolph proposed a march on Washington. The threat of the march prompted Roosevelt to issue Executive Order No. 8802, which opened war industries to Black workers during World War II.</a:t>
            </a:r>
          </a:p>
        </p:txBody>
      </p:sp>
      <p:sp>
        <p:nvSpPr>
          <p:cNvPr id="13" name="Slide Number Placeholder 12">
            <a:extLst>
              <a:ext uri="{FF2B5EF4-FFF2-40B4-BE49-F238E27FC236}">
                <a16:creationId xmlns:a16="http://schemas.microsoft.com/office/drawing/2014/main" id="{785F013B-30B6-4E00-BFE0-B1F8F3B25890}"/>
              </a:ext>
            </a:extLst>
          </p:cNvPr>
          <p:cNvSpPr>
            <a:spLocks noGrp="1"/>
          </p:cNvSpPr>
          <p:nvPr>
            <p:ph type="sldNum" sz="quarter" idx="12"/>
          </p:nvPr>
        </p:nvSpPr>
        <p:spPr>
          <a:xfrm>
            <a:off x="9448800" y="6492875"/>
            <a:ext cx="2743200" cy="365125"/>
          </a:xfrm>
        </p:spPr>
        <p:txBody>
          <a:bodyPr/>
          <a:lstStyle/>
          <a:p>
            <a:fld id="{99BD5D7E-032F-4F0A-A15C-755C37445FF1}" type="slidenum">
              <a:rPr lang="en-US" smtClean="0">
                <a:solidFill>
                  <a:schemeClr val="tx1"/>
                </a:solidFill>
              </a:rPr>
              <a:t>12</a:t>
            </a:fld>
            <a:endParaRPr lang="en-US" dirty="0">
              <a:solidFill>
                <a:schemeClr val="tx1"/>
              </a:solidFill>
            </a:endParaRPr>
          </a:p>
        </p:txBody>
      </p:sp>
      <p:pic>
        <p:nvPicPr>
          <p:cNvPr id="3074" name="Picture 2" descr="A Philip Randolph (seated, center) with leaders of the 1963 March on Washington: (from right to left) Mathew Ahmann, Cleveland Robinson, Rabbi Joachim Prinz, Joseph Rauh Jr, John Lewis, and Floyd McKissick. &#10;&#10;National Archives Photo.&#10;&#10;https://www.nps.gov/hofr/learn/historyculture/a-philip-randolph.htm&#10;">
            <a:extLst>
              <a:ext uri="{FF2B5EF4-FFF2-40B4-BE49-F238E27FC236}">
                <a16:creationId xmlns:a16="http://schemas.microsoft.com/office/drawing/2014/main" id="{E38534EA-60B6-4FBD-8FC4-A88EE4E7C0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9" r="189"/>
          <a:stretch/>
        </p:blipFill>
        <p:spPr bwMode="auto">
          <a:xfrm>
            <a:off x="571143" y="1800225"/>
            <a:ext cx="3700708" cy="3360420"/>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1BABC29-68C9-08A9-5581-8C46F33D7949}"/>
              </a:ext>
            </a:extLst>
          </p:cNvPr>
          <p:cNvSpPr txBox="1"/>
          <p:nvPr/>
        </p:nvSpPr>
        <p:spPr>
          <a:xfrm>
            <a:off x="349470" y="5308798"/>
            <a:ext cx="11653344" cy="1384995"/>
          </a:xfrm>
          <a:prstGeom prst="rect">
            <a:avLst/>
          </a:prstGeom>
          <a:noFill/>
        </p:spPr>
        <p:txBody>
          <a:bodyPr wrap="square">
            <a:spAutoFit/>
          </a:bodyPr>
          <a:lstStyle/>
          <a:p>
            <a:r>
              <a:rPr lang="en-US" sz="2800" dirty="0"/>
              <a:t>This same pressure led President Truman to fully desegregate the military in 1948. The vision of a march on Washington finally materialized in 1963 when Randolph partnered with Martin Luther King, Jr.</a:t>
            </a:r>
          </a:p>
        </p:txBody>
      </p:sp>
    </p:spTree>
    <p:extLst>
      <p:ext uri="{BB962C8B-B14F-4D97-AF65-F5344CB8AC3E}">
        <p14:creationId xmlns:p14="http://schemas.microsoft.com/office/powerpoint/2010/main" val="505847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AE09B2-E719-4AA4-A4A5-63A8A5173679}"/>
              </a:ext>
            </a:extLst>
          </p:cNvPr>
          <p:cNvSpPr/>
          <p:nvPr/>
        </p:nvSpPr>
        <p:spPr>
          <a:xfrm>
            <a:off x="794558" y="295274"/>
            <a:ext cx="10599577" cy="1278911"/>
          </a:xfrm>
          <a:prstGeom prst="rect">
            <a:avLst/>
          </a:prstGeom>
          <a:blipFill>
            <a:blip r:embed="rId3">
              <a:alphaModFix amt="36000"/>
            </a:blip>
            <a:tile tx="0" ty="0" sx="100000" sy="100000" flip="none" algn="tl"/>
          </a:blipFill>
          <a:ln w="25400">
            <a:solidFill>
              <a:schemeClr val="bg2">
                <a:lumMod val="25000"/>
                <a:alpha val="79000"/>
              </a:schemeClr>
            </a:solidFill>
            <a:extLst>
              <a:ext uri="{C807C97D-BFC1-408E-A445-0C87EB9F89A2}">
                <ask:lineSketchStyleProps xmlns:ask="http://schemas.microsoft.com/office/drawing/2018/sketchyshapes" sd="1219033472">
                  <a:custGeom>
                    <a:avLst/>
                    <a:gdLst>
                      <a:gd name="connsiteX0" fmla="*/ 0 w 10674221"/>
                      <a:gd name="connsiteY0" fmla="*/ 0 h 6559421"/>
                      <a:gd name="connsiteX1" fmla="*/ 773881 w 10674221"/>
                      <a:gd name="connsiteY1" fmla="*/ 0 h 6559421"/>
                      <a:gd name="connsiteX2" fmla="*/ 1547762 w 10674221"/>
                      <a:gd name="connsiteY2" fmla="*/ 0 h 6559421"/>
                      <a:gd name="connsiteX3" fmla="*/ 2214901 w 10674221"/>
                      <a:gd name="connsiteY3" fmla="*/ 0 h 6559421"/>
                      <a:gd name="connsiteX4" fmla="*/ 2882040 w 10674221"/>
                      <a:gd name="connsiteY4" fmla="*/ 0 h 6559421"/>
                      <a:gd name="connsiteX5" fmla="*/ 3549178 w 10674221"/>
                      <a:gd name="connsiteY5" fmla="*/ 0 h 6559421"/>
                      <a:gd name="connsiteX6" fmla="*/ 3896091 w 10674221"/>
                      <a:gd name="connsiteY6" fmla="*/ 0 h 6559421"/>
                      <a:gd name="connsiteX7" fmla="*/ 4669972 w 10674221"/>
                      <a:gd name="connsiteY7" fmla="*/ 0 h 6559421"/>
                      <a:gd name="connsiteX8" fmla="*/ 5016884 w 10674221"/>
                      <a:gd name="connsiteY8" fmla="*/ 0 h 6559421"/>
                      <a:gd name="connsiteX9" fmla="*/ 5684023 w 10674221"/>
                      <a:gd name="connsiteY9" fmla="*/ 0 h 6559421"/>
                      <a:gd name="connsiteX10" fmla="*/ 6564646 w 10674221"/>
                      <a:gd name="connsiteY10" fmla="*/ 0 h 6559421"/>
                      <a:gd name="connsiteX11" fmla="*/ 7445269 w 10674221"/>
                      <a:gd name="connsiteY11" fmla="*/ 0 h 6559421"/>
                      <a:gd name="connsiteX12" fmla="*/ 8219150 w 10674221"/>
                      <a:gd name="connsiteY12" fmla="*/ 0 h 6559421"/>
                      <a:gd name="connsiteX13" fmla="*/ 8779547 w 10674221"/>
                      <a:gd name="connsiteY13" fmla="*/ 0 h 6559421"/>
                      <a:gd name="connsiteX14" fmla="*/ 9126459 w 10674221"/>
                      <a:gd name="connsiteY14" fmla="*/ 0 h 6559421"/>
                      <a:gd name="connsiteX15" fmla="*/ 9686856 w 10674221"/>
                      <a:gd name="connsiteY15" fmla="*/ 0 h 6559421"/>
                      <a:gd name="connsiteX16" fmla="*/ 10674221 w 10674221"/>
                      <a:gd name="connsiteY16" fmla="*/ 0 h 6559421"/>
                      <a:gd name="connsiteX17" fmla="*/ 10674221 w 10674221"/>
                      <a:gd name="connsiteY17" fmla="*/ 787131 h 6559421"/>
                      <a:gd name="connsiteX18" fmla="*/ 10674221 w 10674221"/>
                      <a:gd name="connsiteY18" fmla="*/ 1574261 h 6559421"/>
                      <a:gd name="connsiteX19" fmla="*/ 10674221 w 10674221"/>
                      <a:gd name="connsiteY19" fmla="*/ 2099015 h 6559421"/>
                      <a:gd name="connsiteX20" fmla="*/ 10674221 w 10674221"/>
                      <a:gd name="connsiteY20" fmla="*/ 2886145 h 6559421"/>
                      <a:gd name="connsiteX21" fmla="*/ 10674221 w 10674221"/>
                      <a:gd name="connsiteY21" fmla="*/ 3410899 h 6559421"/>
                      <a:gd name="connsiteX22" fmla="*/ 10674221 w 10674221"/>
                      <a:gd name="connsiteY22" fmla="*/ 4132435 h 6559421"/>
                      <a:gd name="connsiteX23" fmla="*/ 10674221 w 10674221"/>
                      <a:gd name="connsiteY23" fmla="*/ 4919566 h 6559421"/>
                      <a:gd name="connsiteX24" fmla="*/ 10674221 w 10674221"/>
                      <a:gd name="connsiteY24" fmla="*/ 5378725 h 6559421"/>
                      <a:gd name="connsiteX25" fmla="*/ 10674221 w 10674221"/>
                      <a:gd name="connsiteY25" fmla="*/ 6559421 h 6559421"/>
                      <a:gd name="connsiteX26" fmla="*/ 9793598 w 10674221"/>
                      <a:gd name="connsiteY26" fmla="*/ 6559421 h 6559421"/>
                      <a:gd name="connsiteX27" fmla="*/ 8912975 w 10674221"/>
                      <a:gd name="connsiteY27" fmla="*/ 6559421 h 6559421"/>
                      <a:gd name="connsiteX28" fmla="*/ 8352578 w 10674221"/>
                      <a:gd name="connsiteY28" fmla="*/ 6559421 h 6559421"/>
                      <a:gd name="connsiteX29" fmla="*/ 7685439 w 10674221"/>
                      <a:gd name="connsiteY29" fmla="*/ 6559421 h 6559421"/>
                      <a:gd name="connsiteX30" fmla="*/ 7231785 w 10674221"/>
                      <a:gd name="connsiteY30" fmla="*/ 6559421 h 6559421"/>
                      <a:gd name="connsiteX31" fmla="*/ 6457904 w 10674221"/>
                      <a:gd name="connsiteY31" fmla="*/ 6559421 h 6559421"/>
                      <a:gd name="connsiteX32" fmla="*/ 5577280 w 10674221"/>
                      <a:gd name="connsiteY32" fmla="*/ 6559421 h 6559421"/>
                      <a:gd name="connsiteX33" fmla="*/ 5016884 w 10674221"/>
                      <a:gd name="connsiteY33" fmla="*/ 6559421 h 6559421"/>
                      <a:gd name="connsiteX34" fmla="*/ 4136261 w 10674221"/>
                      <a:gd name="connsiteY34" fmla="*/ 6559421 h 6559421"/>
                      <a:gd name="connsiteX35" fmla="*/ 3469122 w 10674221"/>
                      <a:gd name="connsiteY35" fmla="*/ 6559421 h 6559421"/>
                      <a:gd name="connsiteX36" fmla="*/ 2588499 w 10674221"/>
                      <a:gd name="connsiteY36" fmla="*/ 6559421 h 6559421"/>
                      <a:gd name="connsiteX37" fmla="*/ 1707875 w 10674221"/>
                      <a:gd name="connsiteY37" fmla="*/ 6559421 h 6559421"/>
                      <a:gd name="connsiteX38" fmla="*/ 1254221 w 10674221"/>
                      <a:gd name="connsiteY38" fmla="*/ 6559421 h 6559421"/>
                      <a:gd name="connsiteX39" fmla="*/ 693824 w 10674221"/>
                      <a:gd name="connsiteY39" fmla="*/ 6559421 h 6559421"/>
                      <a:gd name="connsiteX40" fmla="*/ 0 w 10674221"/>
                      <a:gd name="connsiteY40" fmla="*/ 6559421 h 6559421"/>
                      <a:gd name="connsiteX41" fmla="*/ 0 w 10674221"/>
                      <a:gd name="connsiteY41" fmla="*/ 5903479 h 6559421"/>
                      <a:gd name="connsiteX42" fmla="*/ 0 w 10674221"/>
                      <a:gd name="connsiteY42" fmla="*/ 5444319 h 6559421"/>
                      <a:gd name="connsiteX43" fmla="*/ 0 w 10674221"/>
                      <a:gd name="connsiteY43" fmla="*/ 4985160 h 6559421"/>
                      <a:gd name="connsiteX44" fmla="*/ 0 w 10674221"/>
                      <a:gd name="connsiteY44" fmla="*/ 4198029 h 6559421"/>
                      <a:gd name="connsiteX45" fmla="*/ 0 w 10674221"/>
                      <a:gd name="connsiteY45" fmla="*/ 3607682 h 6559421"/>
                      <a:gd name="connsiteX46" fmla="*/ 0 w 10674221"/>
                      <a:gd name="connsiteY46" fmla="*/ 2820551 h 6559421"/>
                      <a:gd name="connsiteX47" fmla="*/ 0 w 10674221"/>
                      <a:gd name="connsiteY47" fmla="*/ 2230203 h 6559421"/>
                      <a:gd name="connsiteX48" fmla="*/ 0 w 10674221"/>
                      <a:gd name="connsiteY48" fmla="*/ 1508667 h 6559421"/>
                      <a:gd name="connsiteX49" fmla="*/ 0 w 10674221"/>
                      <a:gd name="connsiteY49" fmla="*/ 983913 h 6559421"/>
                      <a:gd name="connsiteX50" fmla="*/ 0 w 10674221"/>
                      <a:gd name="connsiteY50" fmla="*/ 0 h 65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4221" h="6559421" fill="none" extrusionOk="0">
                        <a:moveTo>
                          <a:pt x="0" y="0"/>
                        </a:moveTo>
                        <a:cubicBezTo>
                          <a:pt x="296261" y="-1233"/>
                          <a:pt x="513753" y="30827"/>
                          <a:pt x="773881" y="0"/>
                        </a:cubicBezTo>
                        <a:cubicBezTo>
                          <a:pt x="1034009" y="-30827"/>
                          <a:pt x="1318373" y="-30105"/>
                          <a:pt x="1547762" y="0"/>
                        </a:cubicBezTo>
                        <a:cubicBezTo>
                          <a:pt x="1777151" y="30105"/>
                          <a:pt x="2038083" y="15870"/>
                          <a:pt x="2214901" y="0"/>
                        </a:cubicBezTo>
                        <a:cubicBezTo>
                          <a:pt x="2391719" y="-15870"/>
                          <a:pt x="2643971" y="15052"/>
                          <a:pt x="2882040" y="0"/>
                        </a:cubicBezTo>
                        <a:cubicBezTo>
                          <a:pt x="3120109" y="-15052"/>
                          <a:pt x="3252813" y="-6763"/>
                          <a:pt x="3549178" y="0"/>
                        </a:cubicBezTo>
                        <a:cubicBezTo>
                          <a:pt x="3845543" y="6763"/>
                          <a:pt x="3728067" y="11197"/>
                          <a:pt x="3896091" y="0"/>
                        </a:cubicBezTo>
                        <a:cubicBezTo>
                          <a:pt x="4064115" y="-11197"/>
                          <a:pt x="4409546" y="7291"/>
                          <a:pt x="4669972" y="0"/>
                        </a:cubicBezTo>
                        <a:cubicBezTo>
                          <a:pt x="4930398" y="-7291"/>
                          <a:pt x="4920289" y="-13056"/>
                          <a:pt x="5016884" y="0"/>
                        </a:cubicBezTo>
                        <a:cubicBezTo>
                          <a:pt x="5113479" y="13056"/>
                          <a:pt x="5546048" y="-29177"/>
                          <a:pt x="5684023" y="0"/>
                        </a:cubicBezTo>
                        <a:cubicBezTo>
                          <a:pt x="5821998" y="29177"/>
                          <a:pt x="6193220" y="-28108"/>
                          <a:pt x="6564646" y="0"/>
                        </a:cubicBezTo>
                        <a:cubicBezTo>
                          <a:pt x="6936072" y="28108"/>
                          <a:pt x="7155546" y="19741"/>
                          <a:pt x="7445269" y="0"/>
                        </a:cubicBezTo>
                        <a:cubicBezTo>
                          <a:pt x="7734992" y="-19741"/>
                          <a:pt x="8039895" y="23354"/>
                          <a:pt x="8219150" y="0"/>
                        </a:cubicBezTo>
                        <a:cubicBezTo>
                          <a:pt x="8398405" y="-23354"/>
                          <a:pt x="8648712" y="-24758"/>
                          <a:pt x="8779547" y="0"/>
                        </a:cubicBezTo>
                        <a:cubicBezTo>
                          <a:pt x="8910382" y="24758"/>
                          <a:pt x="8979472" y="5001"/>
                          <a:pt x="9126459" y="0"/>
                        </a:cubicBezTo>
                        <a:cubicBezTo>
                          <a:pt x="9273446" y="-5001"/>
                          <a:pt x="9525333" y="13129"/>
                          <a:pt x="9686856" y="0"/>
                        </a:cubicBezTo>
                        <a:cubicBezTo>
                          <a:pt x="9848379" y="-13129"/>
                          <a:pt x="10197507" y="-47315"/>
                          <a:pt x="10674221" y="0"/>
                        </a:cubicBezTo>
                        <a:cubicBezTo>
                          <a:pt x="10698219" y="201903"/>
                          <a:pt x="10683892" y="510945"/>
                          <a:pt x="10674221" y="787131"/>
                        </a:cubicBezTo>
                        <a:cubicBezTo>
                          <a:pt x="10664550" y="1063317"/>
                          <a:pt x="10675821" y="1292526"/>
                          <a:pt x="10674221" y="1574261"/>
                        </a:cubicBezTo>
                        <a:cubicBezTo>
                          <a:pt x="10672622" y="1855996"/>
                          <a:pt x="10695943" y="1878571"/>
                          <a:pt x="10674221" y="2099015"/>
                        </a:cubicBezTo>
                        <a:cubicBezTo>
                          <a:pt x="10652499" y="2319459"/>
                          <a:pt x="10710541" y="2677978"/>
                          <a:pt x="10674221" y="2886145"/>
                        </a:cubicBezTo>
                        <a:cubicBezTo>
                          <a:pt x="10637902" y="3094312"/>
                          <a:pt x="10659990" y="3161944"/>
                          <a:pt x="10674221" y="3410899"/>
                        </a:cubicBezTo>
                        <a:cubicBezTo>
                          <a:pt x="10688452" y="3659854"/>
                          <a:pt x="10691113" y="3894803"/>
                          <a:pt x="10674221" y="4132435"/>
                        </a:cubicBezTo>
                        <a:cubicBezTo>
                          <a:pt x="10657329" y="4370067"/>
                          <a:pt x="10693727" y="4633043"/>
                          <a:pt x="10674221" y="4919566"/>
                        </a:cubicBezTo>
                        <a:cubicBezTo>
                          <a:pt x="10654715" y="5206089"/>
                          <a:pt x="10660532" y="5273109"/>
                          <a:pt x="10674221" y="5378725"/>
                        </a:cubicBezTo>
                        <a:cubicBezTo>
                          <a:pt x="10687910" y="5484341"/>
                          <a:pt x="10620309" y="6017256"/>
                          <a:pt x="10674221" y="6559421"/>
                        </a:cubicBezTo>
                        <a:cubicBezTo>
                          <a:pt x="10438082" y="6577396"/>
                          <a:pt x="10043820" y="6567370"/>
                          <a:pt x="9793598" y="6559421"/>
                        </a:cubicBezTo>
                        <a:cubicBezTo>
                          <a:pt x="9543376" y="6551472"/>
                          <a:pt x="9114752" y="6539293"/>
                          <a:pt x="8912975" y="6559421"/>
                        </a:cubicBezTo>
                        <a:cubicBezTo>
                          <a:pt x="8711198" y="6579549"/>
                          <a:pt x="8602517" y="6574679"/>
                          <a:pt x="8352578" y="6559421"/>
                        </a:cubicBezTo>
                        <a:cubicBezTo>
                          <a:pt x="8102639" y="6544163"/>
                          <a:pt x="7987505" y="6546147"/>
                          <a:pt x="7685439" y="6559421"/>
                        </a:cubicBezTo>
                        <a:cubicBezTo>
                          <a:pt x="7383373" y="6572695"/>
                          <a:pt x="7439610" y="6537398"/>
                          <a:pt x="7231785" y="6559421"/>
                        </a:cubicBezTo>
                        <a:cubicBezTo>
                          <a:pt x="7023960" y="6581444"/>
                          <a:pt x="6774182" y="6547667"/>
                          <a:pt x="6457904" y="6559421"/>
                        </a:cubicBezTo>
                        <a:cubicBezTo>
                          <a:pt x="6141626" y="6571175"/>
                          <a:pt x="5836831" y="6523228"/>
                          <a:pt x="5577280" y="6559421"/>
                        </a:cubicBezTo>
                        <a:cubicBezTo>
                          <a:pt x="5317729" y="6595614"/>
                          <a:pt x="5135874" y="6535688"/>
                          <a:pt x="5016884" y="6559421"/>
                        </a:cubicBezTo>
                        <a:cubicBezTo>
                          <a:pt x="4897894" y="6583154"/>
                          <a:pt x="4362562" y="6601334"/>
                          <a:pt x="4136261" y="6559421"/>
                        </a:cubicBezTo>
                        <a:cubicBezTo>
                          <a:pt x="3909960" y="6517508"/>
                          <a:pt x="3639327" y="6569336"/>
                          <a:pt x="3469122" y="6559421"/>
                        </a:cubicBezTo>
                        <a:cubicBezTo>
                          <a:pt x="3298917" y="6549506"/>
                          <a:pt x="2985889" y="6521951"/>
                          <a:pt x="2588499" y="6559421"/>
                        </a:cubicBezTo>
                        <a:cubicBezTo>
                          <a:pt x="2191109" y="6596891"/>
                          <a:pt x="1972130" y="6581632"/>
                          <a:pt x="1707875" y="6559421"/>
                        </a:cubicBezTo>
                        <a:cubicBezTo>
                          <a:pt x="1443620" y="6537210"/>
                          <a:pt x="1379762" y="6556416"/>
                          <a:pt x="1254221" y="6559421"/>
                        </a:cubicBezTo>
                        <a:cubicBezTo>
                          <a:pt x="1128680" y="6562426"/>
                          <a:pt x="831486" y="6546223"/>
                          <a:pt x="693824" y="6559421"/>
                        </a:cubicBezTo>
                        <a:cubicBezTo>
                          <a:pt x="556162" y="6572619"/>
                          <a:pt x="245757" y="6590040"/>
                          <a:pt x="0" y="6559421"/>
                        </a:cubicBezTo>
                        <a:cubicBezTo>
                          <a:pt x="23851" y="6358865"/>
                          <a:pt x="-21068" y="6097719"/>
                          <a:pt x="0" y="5903479"/>
                        </a:cubicBezTo>
                        <a:cubicBezTo>
                          <a:pt x="21068" y="5709239"/>
                          <a:pt x="-14072" y="5625451"/>
                          <a:pt x="0" y="5444319"/>
                        </a:cubicBezTo>
                        <a:cubicBezTo>
                          <a:pt x="14072" y="5263187"/>
                          <a:pt x="-5322" y="5211935"/>
                          <a:pt x="0" y="4985160"/>
                        </a:cubicBezTo>
                        <a:cubicBezTo>
                          <a:pt x="5322" y="4758385"/>
                          <a:pt x="31271" y="4429273"/>
                          <a:pt x="0" y="4198029"/>
                        </a:cubicBezTo>
                        <a:cubicBezTo>
                          <a:pt x="-31271" y="3966785"/>
                          <a:pt x="-2896" y="3864215"/>
                          <a:pt x="0" y="3607682"/>
                        </a:cubicBezTo>
                        <a:cubicBezTo>
                          <a:pt x="2896" y="3351149"/>
                          <a:pt x="2010" y="3185244"/>
                          <a:pt x="0" y="2820551"/>
                        </a:cubicBezTo>
                        <a:cubicBezTo>
                          <a:pt x="-2010" y="2455858"/>
                          <a:pt x="2332" y="2422212"/>
                          <a:pt x="0" y="2230203"/>
                        </a:cubicBezTo>
                        <a:cubicBezTo>
                          <a:pt x="-2332" y="2038194"/>
                          <a:pt x="-18170" y="1738959"/>
                          <a:pt x="0" y="1508667"/>
                        </a:cubicBezTo>
                        <a:cubicBezTo>
                          <a:pt x="18170" y="1278375"/>
                          <a:pt x="-23848" y="1093347"/>
                          <a:pt x="0" y="983913"/>
                        </a:cubicBezTo>
                        <a:cubicBezTo>
                          <a:pt x="23848" y="874479"/>
                          <a:pt x="-37808" y="283280"/>
                          <a:pt x="0" y="0"/>
                        </a:cubicBezTo>
                        <a:close/>
                      </a:path>
                      <a:path w="10674221" h="6559421" stroke="0" extrusionOk="0">
                        <a:moveTo>
                          <a:pt x="0" y="0"/>
                        </a:moveTo>
                        <a:cubicBezTo>
                          <a:pt x="241462" y="9524"/>
                          <a:pt x="302128" y="-27796"/>
                          <a:pt x="560397" y="0"/>
                        </a:cubicBezTo>
                        <a:cubicBezTo>
                          <a:pt x="818666" y="27796"/>
                          <a:pt x="783073" y="571"/>
                          <a:pt x="907309" y="0"/>
                        </a:cubicBezTo>
                        <a:cubicBezTo>
                          <a:pt x="1031545" y="-571"/>
                          <a:pt x="1358328" y="26663"/>
                          <a:pt x="1787932" y="0"/>
                        </a:cubicBezTo>
                        <a:cubicBezTo>
                          <a:pt x="2217536" y="-26663"/>
                          <a:pt x="2173598" y="14250"/>
                          <a:pt x="2348329" y="0"/>
                        </a:cubicBezTo>
                        <a:cubicBezTo>
                          <a:pt x="2523060" y="-14250"/>
                          <a:pt x="2678262" y="20250"/>
                          <a:pt x="2908725" y="0"/>
                        </a:cubicBezTo>
                        <a:cubicBezTo>
                          <a:pt x="3139188" y="-20250"/>
                          <a:pt x="3386362" y="-31941"/>
                          <a:pt x="3789348" y="0"/>
                        </a:cubicBezTo>
                        <a:cubicBezTo>
                          <a:pt x="4192334" y="31941"/>
                          <a:pt x="4048029" y="16734"/>
                          <a:pt x="4243003" y="0"/>
                        </a:cubicBezTo>
                        <a:cubicBezTo>
                          <a:pt x="4437977" y="-16734"/>
                          <a:pt x="4851092" y="-16153"/>
                          <a:pt x="5123626" y="0"/>
                        </a:cubicBezTo>
                        <a:cubicBezTo>
                          <a:pt x="5396160" y="16153"/>
                          <a:pt x="5717928" y="-20261"/>
                          <a:pt x="6004249" y="0"/>
                        </a:cubicBezTo>
                        <a:cubicBezTo>
                          <a:pt x="6290570" y="20261"/>
                          <a:pt x="6418944" y="-24240"/>
                          <a:pt x="6671388" y="0"/>
                        </a:cubicBezTo>
                        <a:cubicBezTo>
                          <a:pt x="6923832" y="24240"/>
                          <a:pt x="7308927" y="-28266"/>
                          <a:pt x="7552011" y="0"/>
                        </a:cubicBezTo>
                        <a:cubicBezTo>
                          <a:pt x="7795095" y="28266"/>
                          <a:pt x="7998046" y="5632"/>
                          <a:pt x="8112408" y="0"/>
                        </a:cubicBezTo>
                        <a:cubicBezTo>
                          <a:pt x="8226770" y="-5632"/>
                          <a:pt x="8509869" y="-820"/>
                          <a:pt x="8672805" y="0"/>
                        </a:cubicBezTo>
                        <a:cubicBezTo>
                          <a:pt x="8835741" y="820"/>
                          <a:pt x="9138430" y="-5203"/>
                          <a:pt x="9446686" y="0"/>
                        </a:cubicBezTo>
                        <a:cubicBezTo>
                          <a:pt x="9754942" y="5203"/>
                          <a:pt x="9762236" y="-15393"/>
                          <a:pt x="10007082" y="0"/>
                        </a:cubicBezTo>
                        <a:cubicBezTo>
                          <a:pt x="10251928" y="15393"/>
                          <a:pt x="10350548" y="-9210"/>
                          <a:pt x="10674221" y="0"/>
                        </a:cubicBezTo>
                        <a:cubicBezTo>
                          <a:pt x="10660321" y="239669"/>
                          <a:pt x="10697624" y="550260"/>
                          <a:pt x="10674221" y="787131"/>
                        </a:cubicBezTo>
                        <a:cubicBezTo>
                          <a:pt x="10650818" y="1024002"/>
                          <a:pt x="10658379" y="1326479"/>
                          <a:pt x="10674221" y="1508667"/>
                        </a:cubicBezTo>
                        <a:cubicBezTo>
                          <a:pt x="10690063" y="1690855"/>
                          <a:pt x="10706907" y="1968148"/>
                          <a:pt x="10674221" y="2230203"/>
                        </a:cubicBezTo>
                        <a:cubicBezTo>
                          <a:pt x="10641535" y="2492258"/>
                          <a:pt x="10668562" y="2501990"/>
                          <a:pt x="10674221" y="2689363"/>
                        </a:cubicBezTo>
                        <a:cubicBezTo>
                          <a:pt x="10679880" y="2876736"/>
                          <a:pt x="10694169" y="2995916"/>
                          <a:pt x="10674221" y="3214116"/>
                        </a:cubicBezTo>
                        <a:cubicBezTo>
                          <a:pt x="10654273" y="3432316"/>
                          <a:pt x="10659168" y="3613124"/>
                          <a:pt x="10674221" y="3935653"/>
                        </a:cubicBezTo>
                        <a:cubicBezTo>
                          <a:pt x="10689274" y="4258182"/>
                          <a:pt x="10680057" y="4383160"/>
                          <a:pt x="10674221" y="4526000"/>
                        </a:cubicBezTo>
                        <a:cubicBezTo>
                          <a:pt x="10668385" y="4668840"/>
                          <a:pt x="10695514" y="4935791"/>
                          <a:pt x="10674221" y="5050754"/>
                        </a:cubicBezTo>
                        <a:cubicBezTo>
                          <a:pt x="10652928" y="5165717"/>
                          <a:pt x="10643585" y="5496671"/>
                          <a:pt x="10674221" y="5772290"/>
                        </a:cubicBezTo>
                        <a:cubicBezTo>
                          <a:pt x="10704857" y="6047909"/>
                          <a:pt x="10654549" y="6390044"/>
                          <a:pt x="10674221" y="6559421"/>
                        </a:cubicBezTo>
                        <a:cubicBezTo>
                          <a:pt x="10505026" y="6591759"/>
                          <a:pt x="10185084" y="6551904"/>
                          <a:pt x="10007082" y="6559421"/>
                        </a:cubicBezTo>
                        <a:cubicBezTo>
                          <a:pt x="9829080" y="6566938"/>
                          <a:pt x="9772201" y="6557617"/>
                          <a:pt x="9553428" y="6559421"/>
                        </a:cubicBezTo>
                        <a:cubicBezTo>
                          <a:pt x="9334655" y="6561225"/>
                          <a:pt x="9151605" y="6558026"/>
                          <a:pt x="8779547" y="6559421"/>
                        </a:cubicBezTo>
                        <a:cubicBezTo>
                          <a:pt x="8407489" y="6560816"/>
                          <a:pt x="8512204" y="6572381"/>
                          <a:pt x="8325892" y="6559421"/>
                        </a:cubicBezTo>
                        <a:cubicBezTo>
                          <a:pt x="8139581" y="6546461"/>
                          <a:pt x="7921670" y="6535688"/>
                          <a:pt x="7552011" y="6559421"/>
                        </a:cubicBezTo>
                        <a:cubicBezTo>
                          <a:pt x="7182352" y="6583154"/>
                          <a:pt x="7304579" y="6568240"/>
                          <a:pt x="7205099" y="6559421"/>
                        </a:cubicBezTo>
                        <a:cubicBezTo>
                          <a:pt x="7105619" y="6550602"/>
                          <a:pt x="6615720" y="6553574"/>
                          <a:pt x="6431218" y="6559421"/>
                        </a:cubicBezTo>
                        <a:cubicBezTo>
                          <a:pt x="6246716" y="6565268"/>
                          <a:pt x="6179139" y="6541243"/>
                          <a:pt x="5977564" y="6559421"/>
                        </a:cubicBezTo>
                        <a:cubicBezTo>
                          <a:pt x="5775989" y="6577599"/>
                          <a:pt x="5703922" y="6569615"/>
                          <a:pt x="5630652" y="6559421"/>
                        </a:cubicBezTo>
                        <a:cubicBezTo>
                          <a:pt x="5557382" y="6549227"/>
                          <a:pt x="5391011" y="6543651"/>
                          <a:pt x="5176997" y="6559421"/>
                        </a:cubicBezTo>
                        <a:cubicBezTo>
                          <a:pt x="4962984" y="6575191"/>
                          <a:pt x="4754864" y="6576372"/>
                          <a:pt x="4403116" y="6559421"/>
                        </a:cubicBezTo>
                        <a:cubicBezTo>
                          <a:pt x="4051368" y="6542470"/>
                          <a:pt x="4164237" y="6559860"/>
                          <a:pt x="3949462" y="6559421"/>
                        </a:cubicBezTo>
                        <a:cubicBezTo>
                          <a:pt x="3734687" y="6558982"/>
                          <a:pt x="3720448" y="6546473"/>
                          <a:pt x="3602550" y="6559421"/>
                        </a:cubicBezTo>
                        <a:cubicBezTo>
                          <a:pt x="3484652" y="6572369"/>
                          <a:pt x="3273523" y="6551938"/>
                          <a:pt x="3148895" y="6559421"/>
                        </a:cubicBezTo>
                        <a:cubicBezTo>
                          <a:pt x="3024268" y="6566904"/>
                          <a:pt x="2770725" y="6551612"/>
                          <a:pt x="2588499" y="6559421"/>
                        </a:cubicBezTo>
                        <a:cubicBezTo>
                          <a:pt x="2406273" y="6567230"/>
                          <a:pt x="2080918" y="6556039"/>
                          <a:pt x="1921360" y="6559421"/>
                        </a:cubicBezTo>
                        <a:cubicBezTo>
                          <a:pt x="1761802" y="6562803"/>
                          <a:pt x="1618305" y="6551318"/>
                          <a:pt x="1467705" y="6559421"/>
                        </a:cubicBezTo>
                        <a:cubicBezTo>
                          <a:pt x="1317106" y="6567524"/>
                          <a:pt x="885032" y="6583433"/>
                          <a:pt x="587082" y="6559421"/>
                        </a:cubicBezTo>
                        <a:cubicBezTo>
                          <a:pt x="289132" y="6535409"/>
                          <a:pt x="160998" y="6554925"/>
                          <a:pt x="0" y="6559421"/>
                        </a:cubicBezTo>
                        <a:cubicBezTo>
                          <a:pt x="23960" y="6180278"/>
                          <a:pt x="36301" y="5930706"/>
                          <a:pt x="0" y="5772290"/>
                        </a:cubicBezTo>
                        <a:cubicBezTo>
                          <a:pt x="-36301" y="5613874"/>
                          <a:pt x="-22456" y="5349458"/>
                          <a:pt x="0" y="5116348"/>
                        </a:cubicBezTo>
                        <a:cubicBezTo>
                          <a:pt x="22456" y="4883238"/>
                          <a:pt x="-26757" y="4591857"/>
                          <a:pt x="0" y="4460406"/>
                        </a:cubicBezTo>
                        <a:cubicBezTo>
                          <a:pt x="26757" y="4328955"/>
                          <a:pt x="-28851" y="4039560"/>
                          <a:pt x="0" y="3870058"/>
                        </a:cubicBezTo>
                        <a:cubicBezTo>
                          <a:pt x="28851" y="3700556"/>
                          <a:pt x="6865" y="3317337"/>
                          <a:pt x="0" y="3148522"/>
                        </a:cubicBezTo>
                        <a:cubicBezTo>
                          <a:pt x="-6865" y="2979707"/>
                          <a:pt x="27340" y="2797683"/>
                          <a:pt x="0" y="2492580"/>
                        </a:cubicBezTo>
                        <a:cubicBezTo>
                          <a:pt x="-27340" y="2187477"/>
                          <a:pt x="-13722" y="1934713"/>
                          <a:pt x="0" y="1705449"/>
                        </a:cubicBezTo>
                        <a:cubicBezTo>
                          <a:pt x="13722" y="1476185"/>
                          <a:pt x="31812" y="1199271"/>
                          <a:pt x="0" y="918319"/>
                        </a:cubicBezTo>
                        <a:cubicBezTo>
                          <a:pt x="-31812" y="637367"/>
                          <a:pt x="3815" y="35527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38B8FE-D3FB-48EA-B315-E393993681B9}"/>
              </a:ext>
            </a:extLst>
          </p:cNvPr>
          <p:cNvSpPr>
            <a:spLocks noGrp="1"/>
          </p:cNvSpPr>
          <p:nvPr>
            <p:ph type="ctrTitle"/>
          </p:nvPr>
        </p:nvSpPr>
        <p:spPr>
          <a:xfrm>
            <a:off x="794558" y="295274"/>
            <a:ext cx="10599577" cy="1278912"/>
          </a:xfrm>
        </p:spPr>
        <p:txBody>
          <a:bodyPr>
            <a:normAutofit/>
          </a:bodyPr>
          <a:lstStyle/>
          <a:p>
            <a:r>
              <a:rPr lang="en-US" b="1" dirty="0">
                <a:latin typeface="Bodoni MT" panose="02070603080606020203" pitchFamily="18" charset="0"/>
              </a:rPr>
              <a:t>A. Philip Randolph</a:t>
            </a:r>
            <a:r>
              <a:rPr lang="en-US" sz="2800" b="1" dirty="0">
                <a:latin typeface="Bodoni MT" panose="02070603080606020203" pitchFamily="18" charset="0"/>
              </a:rPr>
              <a:t> </a:t>
            </a:r>
            <a:r>
              <a:rPr kumimoji="0" lang="en-US" sz="2800" b="1" i="0" u="none" strike="noStrike" kern="1200" cap="none" spc="0" normalizeH="0" baseline="0" noProof="0" dirty="0">
                <a:ln>
                  <a:noFill/>
                </a:ln>
                <a:solidFill>
                  <a:prstClr val="black"/>
                </a:solidFill>
                <a:effectLst/>
                <a:uLnTx/>
                <a:uFillTx/>
                <a:latin typeface="Bodoni MT" panose="02070603080606020203" pitchFamily="18" charset="0"/>
                <a:ea typeface="+mj-ea"/>
                <a:cs typeface="+mj-cs"/>
              </a:rPr>
              <a:t>(3 of 3)</a:t>
            </a:r>
            <a:endParaRPr lang="en-US" b="1" dirty="0">
              <a:latin typeface="Bodoni MT" panose="02070603080606020203" pitchFamily="18" charset="0"/>
            </a:endParaRPr>
          </a:p>
        </p:txBody>
      </p:sp>
      <p:sp>
        <p:nvSpPr>
          <p:cNvPr id="10" name="TextBox 9">
            <a:extLst>
              <a:ext uri="{FF2B5EF4-FFF2-40B4-BE49-F238E27FC236}">
                <a16:creationId xmlns:a16="http://schemas.microsoft.com/office/drawing/2014/main" id="{245EC3FA-1784-4004-A1F3-FA850BB26915}"/>
              </a:ext>
            </a:extLst>
          </p:cNvPr>
          <p:cNvSpPr txBox="1"/>
          <p:nvPr/>
        </p:nvSpPr>
        <p:spPr>
          <a:xfrm>
            <a:off x="295275" y="1800225"/>
            <a:ext cx="8114434" cy="5104987"/>
          </a:xfrm>
          <a:prstGeom prst="rect">
            <a:avLst/>
          </a:prstGeom>
          <a:noFill/>
        </p:spPr>
        <p:txBody>
          <a:bodyPr wrap="square" rtlCol="0">
            <a:spAutoFit/>
          </a:bodyPr>
          <a:lstStyle/>
          <a:p>
            <a:pPr>
              <a:lnSpc>
                <a:spcPct val="90000"/>
              </a:lnSpc>
              <a:spcBef>
                <a:spcPts val="1200"/>
              </a:spcBef>
              <a:spcAft>
                <a:spcPts val="200"/>
              </a:spcAft>
            </a:pPr>
            <a:r>
              <a:rPr lang="en-US" sz="2800" dirty="0"/>
              <a:t>Randolph played a crucial role as one of the key organizers and speakers at the 1963 March on Washington for Jobs and Freedom, an event that drew a crowd of 250,000 people rallying for civil rights.</a:t>
            </a:r>
          </a:p>
          <a:p>
            <a:pPr>
              <a:lnSpc>
                <a:spcPct val="90000"/>
              </a:lnSpc>
              <a:spcBef>
                <a:spcPts val="1200"/>
              </a:spcBef>
              <a:spcAft>
                <a:spcPts val="200"/>
              </a:spcAft>
            </a:pPr>
            <a:r>
              <a:rPr lang="en-US" sz="2800" dirty="0"/>
              <a:t>The following year, the Civil Rights Act was passed. Randolph was awarded the Presidential Medal of Freedom and founded the A. Philip Randolph Institute to study and combat poverty.</a:t>
            </a:r>
          </a:p>
          <a:p>
            <a:pPr>
              <a:lnSpc>
                <a:spcPct val="90000"/>
              </a:lnSpc>
              <a:spcBef>
                <a:spcPts val="1200"/>
              </a:spcBef>
              <a:spcAft>
                <a:spcPts val="200"/>
              </a:spcAft>
            </a:pPr>
            <a:r>
              <a:rPr lang="en-US" sz="2800" dirty="0"/>
              <a:t>Randolph devoted his life to improving labor relations and advocating for civil rights for African Americans. He retired as the president of the BSCP in 1968 and passed away in 1979 at the age of 90.</a:t>
            </a:r>
          </a:p>
        </p:txBody>
      </p:sp>
      <p:sp>
        <p:nvSpPr>
          <p:cNvPr id="13" name="Slide Number Placeholder 12">
            <a:extLst>
              <a:ext uri="{FF2B5EF4-FFF2-40B4-BE49-F238E27FC236}">
                <a16:creationId xmlns:a16="http://schemas.microsoft.com/office/drawing/2014/main" id="{785F013B-30B6-4E00-BFE0-B1F8F3B25890}"/>
              </a:ext>
            </a:extLst>
          </p:cNvPr>
          <p:cNvSpPr>
            <a:spLocks noGrp="1"/>
          </p:cNvSpPr>
          <p:nvPr>
            <p:ph type="sldNum" sz="quarter" idx="12"/>
          </p:nvPr>
        </p:nvSpPr>
        <p:spPr>
          <a:xfrm>
            <a:off x="9448800" y="6492875"/>
            <a:ext cx="2743200" cy="365125"/>
          </a:xfrm>
        </p:spPr>
        <p:txBody>
          <a:bodyPr/>
          <a:lstStyle/>
          <a:p>
            <a:fld id="{99BD5D7E-032F-4F0A-A15C-755C37445FF1}" type="slidenum">
              <a:rPr lang="en-US" smtClean="0">
                <a:solidFill>
                  <a:schemeClr val="tx1"/>
                </a:solidFill>
              </a:rPr>
              <a:t>13</a:t>
            </a:fld>
            <a:endParaRPr lang="en-US" dirty="0">
              <a:solidFill>
                <a:schemeClr val="tx1"/>
              </a:solidFill>
            </a:endParaRPr>
          </a:p>
        </p:txBody>
      </p:sp>
      <p:pic>
        <p:nvPicPr>
          <p:cNvPr id="4098" name="Picture 2" descr="Black and white photo of A. Philip Randolph, facing front&#10;&#10;Photo courtesy Library of Congress Prints and Photographs Division&#10;&#10;https://www.loc.gov/pictures/resource/cph.3c19495/&#10;">
            <a:extLst>
              <a:ext uri="{FF2B5EF4-FFF2-40B4-BE49-F238E27FC236}">
                <a16:creationId xmlns:a16="http://schemas.microsoft.com/office/drawing/2014/main" id="{25CBB306-3C73-4FAF-861E-EEE087ECB4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4843" r="5642" b="5156"/>
          <a:stretch/>
        </p:blipFill>
        <p:spPr bwMode="auto">
          <a:xfrm>
            <a:off x="8579743" y="2077318"/>
            <a:ext cx="3164690" cy="4114846"/>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171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AE09B2-E719-4AA4-A4A5-63A8A5173679}"/>
              </a:ext>
            </a:extLst>
          </p:cNvPr>
          <p:cNvSpPr/>
          <p:nvPr/>
        </p:nvSpPr>
        <p:spPr>
          <a:xfrm>
            <a:off x="794558" y="295274"/>
            <a:ext cx="10599577" cy="1278911"/>
          </a:xfrm>
          <a:prstGeom prst="rect">
            <a:avLst/>
          </a:prstGeom>
          <a:blipFill>
            <a:blip r:embed="rId3">
              <a:alphaModFix amt="36000"/>
            </a:blip>
            <a:tile tx="0" ty="0" sx="100000" sy="100000" flip="none" algn="tl"/>
          </a:blipFill>
          <a:ln w="25400">
            <a:solidFill>
              <a:schemeClr val="bg2">
                <a:lumMod val="25000"/>
                <a:alpha val="79000"/>
              </a:schemeClr>
            </a:solidFill>
            <a:extLst>
              <a:ext uri="{C807C97D-BFC1-408E-A445-0C87EB9F89A2}">
                <ask:lineSketchStyleProps xmlns:ask="http://schemas.microsoft.com/office/drawing/2018/sketchyshapes" sd="1219033472">
                  <a:custGeom>
                    <a:avLst/>
                    <a:gdLst>
                      <a:gd name="connsiteX0" fmla="*/ 0 w 10674221"/>
                      <a:gd name="connsiteY0" fmla="*/ 0 h 6559421"/>
                      <a:gd name="connsiteX1" fmla="*/ 773881 w 10674221"/>
                      <a:gd name="connsiteY1" fmla="*/ 0 h 6559421"/>
                      <a:gd name="connsiteX2" fmla="*/ 1547762 w 10674221"/>
                      <a:gd name="connsiteY2" fmla="*/ 0 h 6559421"/>
                      <a:gd name="connsiteX3" fmla="*/ 2214901 w 10674221"/>
                      <a:gd name="connsiteY3" fmla="*/ 0 h 6559421"/>
                      <a:gd name="connsiteX4" fmla="*/ 2882040 w 10674221"/>
                      <a:gd name="connsiteY4" fmla="*/ 0 h 6559421"/>
                      <a:gd name="connsiteX5" fmla="*/ 3549178 w 10674221"/>
                      <a:gd name="connsiteY5" fmla="*/ 0 h 6559421"/>
                      <a:gd name="connsiteX6" fmla="*/ 3896091 w 10674221"/>
                      <a:gd name="connsiteY6" fmla="*/ 0 h 6559421"/>
                      <a:gd name="connsiteX7" fmla="*/ 4669972 w 10674221"/>
                      <a:gd name="connsiteY7" fmla="*/ 0 h 6559421"/>
                      <a:gd name="connsiteX8" fmla="*/ 5016884 w 10674221"/>
                      <a:gd name="connsiteY8" fmla="*/ 0 h 6559421"/>
                      <a:gd name="connsiteX9" fmla="*/ 5684023 w 10674221"/>
                      <a:gd name="connsiteY9" fmla="*/ 0 h 6559421"/>
                      <a:gd name="connsiteX10" fmla="*/ 6564646 w 10674221"/>
                      <a:gd name="connsiteY10" fmla="*/ 0 h 6559421"/>
                      <a:gd name="connsiteX11" fmla="*/ 7445269 w 10674221"/>
                      <a:gd name="connsiteY11" fmla="*/ 0 h 6559421"/>
                      <a:gd name="connsiteX12" fmla="*/ 8219150 w 10674221"/>
                      <a:gd name="connsiteY12" fmla="*/ 0 h 6559421"/>
                      <a:gd name="connsiteX13" fmla="*/ 8779547 w 10674221"/>
                      <a:gd name="connsiteY13" fmla="*/ 0 h 6559421"/>
                      <a:gd name="connsiteX14" fmla="*/ 9126459 w 10674221"/>
                      <a:gd name="connsiteY14" fmla="*/ 0 h 6559421"/>
                      <a:gd name="connsiteX15" fmla="*/ 9686856 w 10674221"/>
                      <a:gd name="connsiteY15" fmla="*/ 0 h 6559421"/>
                      <a:gd name="connsiteX16" fmla="*/ 10674221 w 10674221"/>
                      <a:gd name="connsiteY16" fmla="*/ 0 h 6559421"/>
                      <a:gd name="connsiteX17" fmla="*/ 10674221 w 10674221"/>
                      <a:gd name="connsiteY17" fmla="*/ 787131 h 6559421"/>
                      <a:gd name="connsiteX18" fmla="*/ 10674221 w 10674221"/>
                      <a:gd name="connsiteY18" fmla="*/ 1574261 h 6559421"/>
                      <a:gd name="connsiteX19" fmla="*/ 10674221 w 10674221"/>
                      <a:gd name="connsiteY19" fmla="*/ 2099015 h 6559421"/>
                      <a:gd name="connsiteX20" fmla="*/ 10674221 w 10674221"/>
                      <a:gd name="connsiteY20" fmla="*/ 2886145 h 6559421"/>
                      <a:gd name="connsiteX21" fmla="*/ 10674221 w 10674221"/>
                      <a:gd name="connsiteY21" fmla="*/ 3410899 h 6559421"/>
                      <a:gd name="connsiteX22" fmla="*/ 10674221 w 10674221"/>
                      <a:gd name="connsiteY22" fmla="*/ 4132435 h 6559421"/>
                      <a:gd name="connsiteX23" fmla="*/ 10674221 w 10674221"/>
                      <a:gd name="connsiteY23" fmla="*/ 4919566 h 6559421"/>
                      <a:gd name="connsiteX24" fmla="*/ 10674221 w 10674221"/>
                      <a:gd name="connsiteY24" fmla="*/ 5378725 h 6559421"/>
                      <a:gd name="connsiteX25" fmla="*/ 10674221 w 10674221"/>
                      <a:gd name="connsiteY25" fmla="*/ 6559421 h 6559421"/>
                      <a:gd name="connsiteX26" fmla="*/ 9793598 w 10674221"/>
                      <a:gd name="connsiteY26" fmla="*/ 6559421 h 6559421"/>
                      <a:gd name="connsiteX27" fmla="*/ 8912975 w 10674221"/>
                      <a:gd name="connsiteY27" fmla="*/ 6559421 h 6559421"/>
                      <a:gd name="connsiteX28" fmla="*/ 8352578 w 10674221"/>
                      <a:gd name="connsiteY28" fmla="*/ 6559421 h 6559421"/>
                      <a:gd name="connsiteX29" fmla="*/ 7685439 w 10674221"/>
                      <a:gd name="connsiteY29" fmla="*/ 6559421 h 6559421"/>
                      <a:gd name="connsiteX30" fmla="*/ 7231785 w 10674221"/>
                      <a:gd name="connsiteY30" fmla="*/ 6559421 h 6559421"/>
                      <a:gd name="connsiteX31" fmla="*/ 6457904 w 10674221"/>
                      <a:gd name="connsiteY31" fmla="*/ 6559421 h 6559421"/>
                      <a:gd name="connsiteX32" fmla="*/ 5577280 w 10674221"/>
                      <a:gd name="connsiteY32" fmla="*/ 6559421 h 6559421"/>
                      <a:gd name="connsiteX33" fmla="*/ 5016884 w 10674221"/>
                      <a:gd name="connsiteY33" fmla="*/ 6559421 h 6559421"/>
                      <a:gd name="connsiteX34" fmla="*/ 4136261 w 10674221"/>
                      <a:gd name="connsiteY34" fmla="*/ 6559421 h 6559421"/>
                      <a:gd name="connsiteX35" fmla="*/ 3469122 w 10674221"/>
                      <a:gd name="connsiteY35" fmla="*/ 6559421 h 6559421"/>
                      <a:gd name="connsiteX36" fmla="*/ 2588499 w 10674221"/>
                      <a:gd name="connsiteY36" fmla="*/ 6559421 h 6559421"/>
                      <a:gd name="connsiteX37" fmla="*/ 1707875 w 10674221"/>
                      <a:gd name="connsiteY37" fmla="*/ 6559421 h 6559421"/>
                      <a:gd name="connsiteX38" fmla="*/ 1254221 w 10674221"/>
                      <a:gd name="connsiteY38" fmla="*/ 6559421 h 6559421"/>
                      <a:gd name="connsiteX39" fmla="*/ 693824 w 10674221"/>
                      <a:gd name="connsiteY39" fmla="*/ 6559421 h 6559421"/>
                      <a:gd name="connsiteX40" fmla="*/ 0 w 10674221"/>
                      <a:gd name="connsiteY40" fmla="*/ 6559421 h 6559421"/>
                      <a:gd name="connsiteX41" fmla="*/ 0 w 10674221"/>
                      <a:gd name="connsiteY41" fmla="*/ 5903479 h 6559421"/>
                      <a:gd name="connsiteX42" fmla="*/ 0 w 10674221"/>
                      <a:gd name="connsiteY42" fmla="*/ 5444319 h 6559421"/>
                      <a:gd name="connsiteX43" fmla="*/ 0 w 10674221"/>
                      <a:gd name="connsiteY43" fmla="*/ 4985160 h 6559421"/>
                      <a:gd name="connsiteX44" fmla="*/ 0 w 10674221"/>
                      <a:gd name="connsiteY44" fmla="*/ 4198029 h 6559421"/>
                      <a:gd name="connsiteX45" fmla="*/ 0 w 10674221"/>
                      <a:gd name="connsiteY45" fmla="*/ 3607682 h 6559421"/>
                      <a:gd name="connsiteX46" fmla="*/ 0 w 10674221"/>
                      <a:gd name="connsiteY46" fmla="*/ 2820551 h 6559421"/>
                      <a:gd name="connsiteX47" fmla="*/ 0 w 10674221"/>
                      <a:gd name="connsiteY47" fmla="*/ 2230203 h 6559421"/>
                      <a:gd name="connsiteX48" fmla="*/ 0 w 10674221"/>
                      <a:gd name="connsiteY48" fmla="*/ 1508667 h 6559421"/>
                      <a:gd name="connsiteX49" fmla="*/ 0 w 10674221"/>
                      <a:gd name="connsiteY49" fmla="*/ 983913 h 6559421"/>
                      <a:gd name="connsiteX50" fmla="*/ 0 w 10674221"/>
                      <a:gd name="connsiteY50" fmla="*/ 0 h 65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4221" h="6559421" fill="none" extrusionOk="0">
                        <a:moveTo>
                          <a:pt x="0" y="0"/>
                        </a:moveTo>
                        <a:cubicBezTo>
                          <a:pt x="296261" y="-1233"/>
                          <a:pt x="513753" y="30827"/>
                          <a:pt x="773881" y="0"/>
                        </a:cubicBezTo>
                        <a:cubicBezTo>
                          <a:pt x="1034009" y="-30827"/>
                          <a:pt x="1318373" y="-30105"/>
                          <a:pt x="1547762" y="0"/>
                        </a:cubicBezTo>
                        <a:cubicBezTo>
                          <a:pt x="1777151" y="30105"/>
                          <a:pt x="2038083" y="15870"/>
                          <a:pt x="2214901" y="0"/>
                        </a:cubicBezTo>
                        <a:cubicBezTo>
                          <a:pt x="2391719" y="-15870"/>
                          <a:pt x="2643971" y="15052"/>
                          <a:pt x="2882040" y="0"/>
                        </a:cubicBezTo>
                        <a:cubicBezTo>
                          <a:pt x="3120109" y="-15052"/>
                          <a:pt x="3252813" y="-6763"/>
                          <a:pt x="3549178" y="0"/>
                        </a:cubicBezTo>
                        <a:cubicBezTo>
                          <a:pt x="3845543" y="6763"/>
                          <a:pt x="3728067" y="11197"/>
                          <a:pt x="3896091" y="0"/>
                        </a:cubicBezTo>
                        <a:cubicBezTo>
                          <a:pt x="4064115" y="-11197"/>
                          <a:pt x="4409546" y="7291"/>
                          <a:pt x="4669972" y="0"/>
                        </a:cubicBezTo>
                        <a:cubicBezTo>
                          <a:pt x="4930398" y="-7291"/>
                          <a:pt x="4920289" y="-13056"/>
                          <a:pt x="5016884" y="0"/>
                        </a:cubicBezTo>
                        <a:cubicBezTo>
                          <a:pt x="5113479" y="13056"/>
                          <a:pt x="5546048" y="-29177"/>
                          <a:pt x="5684023" y="0"/>
                        </a:cubicBezTo>
                        <a:cubicBezTo>
                          <a:pt x="5821998" y="29177"/>
                          <a:pt x="6193220" y="-28108"/>
                          <a:pt x="6564646" y="0"/>
                        </a:cubicBezTo>
                        <a:cubicBezTo>
                          <a:pt x="6936072" y="28108"/>
                          <a:pt x="7155546" y="19741"/>
                          <a:pt x="7445269" y="0"/>
                        </a:cubicBezTo>
                        <a:cubicBezTo>
                          <a:pt x="7734992" y="-19741"/>
                          <a:pt x="8039895" y="23354"/>
                          <a:pt x="8219150" y="0"/>
                        </a:cubicBezTo>
                        <a:cubicBezTo>
                          <a:pt x="8398405" y="-23354"/>
                          <a:pt x="8648712" y="-24758"/>
                          <a:pt x="8779547" y="0"/>
                        </a:cubicBezTo>
                        <a:cubicBezTo>
                          <a:pt x="8910382" y="24758"/>
                          <a:pt x="8979472" y="5001"/>
                          <a:pt x="9126459" y="0"/>
                        </a:cubicBezTo>
                        <a:cubicBezTo>
                          <a:pt x="9273446" y="-5001"/>
                          <a:pt x="9525333" y="13129"/>
                          <a:pt x="9686856" y="0"/>
                        </a:cubicBezTo>
                        <a:cubicBezTo>
                          <a:pt x="9848379" y="-13129"/>
                          <a:pt x="10197507" y="-47315"/>
                          <a:pt x="10674221" y="0"/>
                        </a:cubicBezTo>
                        <a:cubicBezTo>
                          <a:pt x="10698219" y="201903"/>
                          <a:pt x="10683892" y="510945"/>
                          <a:pt x="10674221" y="787131"/>
                        </a:cubicBezTo>
                        <a:cubicBezTo>
                          <a:pt x="10664550" y="1063317"/>
                          <a:pt x="10675821" y="1292526"/>
                          <a:pt x="10674221" y="1574261"/>
                        </a:cubicBezTo>
                        <a:cubicBezTo>
                          <a:pt x="10672622" y="1855996"/>
                          <a:pt x="10695943" y="1878571"/>
                          <a:pt x="10674221" y="2099015"/>
                        </a:cubicBezTo>
                        <a:cubicBezTo>
                          <a:pt x="10652499" y="2319459"/>
                          <a:pt x="10710541" y="2677978"/>
                          <a:pt x="10674221" y="2886145"/>
                        </a:cubicBezTo>
                        <a:cubicBezTo>
                          <a:pt x="10637902" y="3094312"/>
                          <a:pt x="10659990" y="3161944"/>
                          <a:pt x="10674221" y="3410899"/>
                        </a:cubicBezTo>
                        <a:cubicBezTo>
                          <a:pt x="10688452" y="3659854"/>
                          <a:pt x="10691113" y="3894803"/>
                          <a:pt x="10674221" y="4132435"/>
                        </a:cubicBezTo>
                        <a:cubicBezTo>
                          <a:pt x="10657329" y="4370067"/>
                          <a:pt x="10693727" y="4633043"/>
                          <a:pt x="10674221" y="4919566"/>
                        </a:cubicBezTo>
                        <a:cubicBezTo>
                          <a:pt x="10654715" y="5206089"/>
                          <a:pt x="10660532" y="5273109"/>
                          <a:pt x="10674221" y="5378725"/>
                        </a:cubicBezTo>
                        <a:cubicBezTo>
                          <a:pt x="10687910" y="5484341"/>
                          <a:pt x="10620309" y="6017256"/>
                          <a:pt x="10674221" y="6559421"/>
                        </a:cubicBezTo>
                        <a:cubicBezTo>
                          <a:pt x="10438082" y="6577396"/>
                          <a:pt x="10043820" y="6567370"/>
                          <a:pt x="9793598" y="6559421"/>
                        </a:cubicBezTo>
                        <a:cubicBezTo>
                          <a:pt x="9543376" y="6551472"/>
                          <a:pt x="9114752" y="6539293"/>
                          <a:pt x="8912975" y="6559421"/>
                        </a:cubicBezTo>
                        <a:cubicBezTo>
                          <a:pt x="8711198" y="6579549"/>
                          <a:pt x="8602517" y="6574679"/>
                          <a:pt x="8352578" y="6559421"/>
                        </a:cubicBezTo>
                        <a:cubicBezTo>
                          <a:pt x="8102639" y="6544163"/>
                          <a:pt x="7987505" y="6546147"/>
                          <a:pt x="7685439" y="6559421"/>
                        </a:cubicBezTo>
                        <a:cubicBezTo>
                          <a:pt x="7383373" y="6572695"/>
                          <a:pt x="7439610" y="6537398"/>
                          <a:pt x="7231785" y="6559421"/>
                        </a:cubicBezTo>
                        <a:cubicBezTo>
                          <a:pt x="7023960" y="6581444"/>
                          <a:pt x="6774182" y="6547667"/>
                          <a:pt x="6457904" y="6559421"/>
                        </a:cubicBezTo>
                        <a:cubicBezTo>
                          <a:pt x="6141626" y="6571175"/>
                          <a:pt x="5836831" y="6523228"/>
                          <a:pt x="5577280" y="6559421"/>
                        </a:cubicBezTo>
                        <a:cubicBezTo>
                          <a:pt x="5317729" y="6595614"/>
                          <a:pt x="5135874" y="6535688"/>
                          <a:pt x="5016884" y="6559421"/>
                        </a:cubicBezTo>
                        <a:cubicBezTo>
                          <a:pt x="4897894" y="6583154"/>
                          <a:pt x="4362562" y="6601334"/>
                          <a:pt x="4136261" y="6559421"/>
                        </a:cubicBezTo>
                        <a:cubicBezTo>
                          <a:pt x="3909960" y="6517508"/>
                          <a:pt x="3639327" y="6569336"/>
                          <a:pt x="3469122" y="6559421"/>
                        </a:cubicBezTo>
                        <a:cubicBezTo>
                          <a:pt x="3298917" y="6549506"/>
                          <a:pt x="2985889" y="6521951"/>
                          <a:pt x="2588499" y="6559421"/>
                        </a:cubicBezTo>
                        <a:cubicBezTo>
                          <a:pt x="2191109" y="6596891"/>
                          <a:pt x="1972130" y="6581632"/>
                          <a:pt x="1707875" y="6559421"/>
                        </a:cubicBezTo>
                        <a:cubicBezTo>
                          <a:pt x="1443620" y="6537210"/>
                          <a:pt x="1379762" y="6556416"/>
                          <a:pt x="1254221" y="6559421"/>
                        </a:cubicBezTo>
                        <a:cubicBezTo>
                          <a:pt x="1128680" y="6562426"/>
                          <a:pt x="831486" y="6546223"/>
                          <a:pt x="693824" y="6559421"/>
                        </a:cubicBezTo>
                        <a:cubicBezTo>
                          <a:pt x="556162" y="6572619"/>
                          <a:pt x="245757" y="6590040"/>
                          <a:pt x="0" y="6559421"/>
                        </a:cubicBezTo>
                        <a:cubicBezTo>
                          <a:pt x="23851" y="6358865"/>
                          <a:pt x="-21068" y="6097719"/>
                          <a:pt x="0" y="5903479"/>
                        </a:cubicBezTo>
                        <a:cubicBezTo>
                          <a:pt x="21068" y="5709239"/>
                          <a:pt x="-14072" y="5625451"/>
                          <a:pt x="0" y="5444319"/>
                        </a:cubicBezTo>
                        <a:cubicBezTo>
                          <a:pt x="14072" y="5263187"/>
                          <a:pt x="-5322" y="5211935"/>
                          <a:pt x="0" y="4985160"/>
                        </a:cubicBezTo>
                        <a:cubicBezTo>
                          <a:pt x="5322" y="4758385"/>
                          <a:pt x="31271" y="4429273"/>
                          <a:pt x="0" y="4198029"/>
                        </a:cubicBezTo>
                        <a:cubicBezTo>
                          <a:pt x="-31271" y="3966785"/>
                          <a:pt x="-2896" y="3864215"/>
                          <a:pt x="0" y="3607682"/>
                        </a:cubicBezTo>
                        <a:cubicBezTo>
                          <a:pt x="2896" y="3351149"/>
                          <a:pt x="2010" y="3185244"/>
                          <a:pt x="0" y="2820551"/>
                        </a:cubicBezTo>
                        <a:cubicBezTo>
                          <a:pt x="-2010" y="2455858"/>
                          <a:pt x="2332" y="2422212"/>
                          <a:pt x="0" y="2230203"/>
                        </a:cubicBezTo>
                        <a:cubicBezTo>
                          <a:pt x="-2332" y="2038194"/>
                          <a:pt x="-18170" y="1738959"/>
                          <a:pt x="0" y="1508667"/>
                        </a:cubicBezTo>
                        <a:cubicBezTo>
                          <a:pt x="18170" y="1278375"/>
                          <a:pt x="-23848" y="1093347"/>
                          <a:pt x="0" y="983913"/>
                        </a:cubicBezTo>
                        <a:cubicBezTo>
                          <a:pt x="23848" y="874479"/>
                          <a:pt x="-37808" y="283280"/>
                          <a:pt x="0" y="0"/>
                        </a:cubicBezTo>
                        <a:close/>
                      </a:path>
                      <a:path w="10674221" h="6559421" stroke="0" extrusionOk="0">
                        <a:moveTo>
                          <a:pt x="0" y="0"/>
                        </a:moveTo>
                        <a:cubicBezTo>
                          <a:pt x="241462" y="9524"/>
                          <a:pt x="302128" y="-27796"/>
                          <a:pt x="560397" y="0"/>
                        </a:cubicBezTo>
                        <a:cubicBezTo>
                          <a:pt x="818666" y="27796"/>
                          <a:pt x="783073" y="571"/>
                          <a:pt x="907309" y="0"/>
                        </a:cubicBezTo>
                        <a:cubicBezTo>
                          <a:pt x="1031545" y="-571"/>
                          <a:pt x="1358328" y="26663"/>
                          <a:pt x="1787932" y="0"/>
                        </a:cubicBezTo>
                        <a:cubicBezTo>
                          <a:pt x="2217536" y="-26663"/>
                          <a:pt x="2173598" y="14250"/>
                          <a:pt x="2348329" y="0"/>
                        </a:cubicBezTo>
                        <a:cubicBezTo>
                          <a:pt x="2523060" y="-14250"/>
                          <a:pt x="2678262" y="20250"/>
                          <a:pt x="2908725" y="0"/>
                        </a:cubicBezTo>
                        <a:cubicBezTo>
                          <a:pt x="3139188" y="-20250"/>
                          <a:pt x="3386362" y="-31941"/>
                          <a:pt x="3789348" y="0"/>
                        </a:cubicBezTo>
                        <a:cubicBezTo>
                          <a:pt x="4192334" y="31941"/>
                          <a:pt x="4048029" y="16734"/>
                          <a:pt x="4243003" y="0"/>
                        </a:cubicBezTo>
                        <a:cubicBezTo>
                          <a:pt x="4437977" y="-16734"/>
                          <a:pt x="4851092" y="-16153"/>
                          <a:pt x="5123626" y="0"/>
                        </a:cubicBezTo>
                        <a:cubicBezTo>
                          <a:pt x="5396160" y="16153"/>
                          <a:pt x="5717928" y="-20261"/>
                          <a:pt x="6004249" y="0"/>
                        </a:cubicBezTo>
                        <a:cubicBezTo>
                          <a:pt x="6290570" y="20261"/>
                          <a:pt x="6418944" y="-24240"/>
                          <a:pt x="6671388" y="0"/>
                        </a:cubicBezTo>
                        <a:cubicBezTo>
                          <a:pt x="6923832" y="24240"/>
                          <a:pt x="7308927" y="-28266"/>
                          <a:pt x="7552011" y="0"/>
                        </a:cubicBezTo>
                        <a:cubicBezTo>
                          <a:pt x="7795095" y="28266"/>
                          <a:pt x="7998046" y="5632"/>
                          <a:pt x="8112408" y="0"/>
                        </a:cubicBezTo>
                        <a:cubicBezTo>
                          <a:pt x="8226770" y="-5632"/>
                          <a:pt x="8509869" y="-820"/>
                          <a:pt x="8672805" y="0"/>
                        </a:cubicBezTo>
                        <a:cubicBezTo>
                          <a:pt x="8835741" y="820"/>
                          <a:pt x="9138430" y="-5203"/>
                          <a:pt x="9446686" y="0"/>
                        </a:cubicBezTo>
                        <a:cubicBezTo>
                          <a:pt x="9754942" y="5203"/>
                          <a:pt x="9762236" y="-15393"/>
                          <a:pt x="10007082" y="0"/>
                        </a:cubicBezTo>
                        <a:cubicBezTo>
                          <a:pt x="10251928" y="15393"/>
                          <a:pt x="10350548" y="-9210"/>
                          <a:pt x="10674221" y="0"/>
                        </a:cubicBezTo>
                        <a:cubicBezTo>
                          <a:pt x="10660321" y="239669"/>
                          <a:pt x="10697624" y="550260"/>
                          <a:pt x="10674221" y="787131"/>
                        </a:cubicBezTo>
                        <a:cubicBezTo>
                          <a:pt x="10650818" y="1024002"/>
                          <a:pt x="10658379" y="1326479"/>
                          <a:pt x="10674221" y="1508667"/>
                        </a:cubicBezTo>
                        <a:cubicBezTo>
                          <a:pt x="10690063" y="1690855"/>
                          <a:pt x="10706907" y="1968148"/>
                          <a:pt x="10674221" y="2230203"/>
                        </a:cubicBezTo>
                        <a:cubicBezTo>
                          <a:pt x="10641535" y="2492258"/>
                          <a:pt x="10668562" y="2501990"/>
                          <a:pt x="10674221" y="2689363"/>
                        </a:cubicBezTo>
                        <a:cubicBezTo>
                          <a:pt x="10679880" y="2876736"/>
                          <a:pt x="10694169" y="2995916"/>
                          <a:pt x="10674221" y="3214116"/>
                        </a:cubicBezTo>
                        <a:cubicBezTo>
                          <a:pt x="10654273" y="3432316"/>
                          <a:pt x="10659168" y="3613124"/>
                          <a:pt x="10674221" y="3935653"/>
                        </a:cubicBezTo>
                        <a:cubicBezTo>
                          <a:pt x="10689274" y="4258182"/>
                          <a:pt x="10680057" y="4383160"/>
                          <a:pt x="10674221" y="4526000"/>
                        </a:cubicBezTo>
                        <a:cubicBezTo>
                          <a:pt x="10668385" y="4668840"/>
                          <a:pt x="10695514" y="4935791"/>
                          <a:pt x="10674221" y="5050754"/>
                        </a:cubicBezTo>
                        <a:cubicBezTo>
                          <a:pt x="10652928" y="5165717"/>
                          <a:pt x="10643585" y="5496671"/>
                          <a:pt x="10674221" y="5772290"/>
                        </a:cubicBezTo>
                        <a:cubicBezTo>
                          <a:pt x="10704857" y="6047909"/>
                          <a:pt x="10654549" y="6390044"/>
                          <a:pt x="10674221" y="6559421"/>
                        </a:cubicBezTo>
                        <a:cubicBezTo>
                          <a:pt x="10505026" y="6591759"/>
                          <a:pt x="10185084" y="6551904"/>
                          <a:pt x="10007082" y="6559421"/>
                        </a:cubicBezTo>
                        <a:cubicBezTo>
                          <a:pt x="9829080" y="6566938"/>
                          <a:pt x="9772201" y="6557617"/>
                          <a:pt x="9553428" y="6559421"/>
                        </a:cubicBezTo>
                        <a:cubicBezTo>
                          <a:pt x="9334655" y="6561225"/>
                          <a:pt x="9151605" y="6558026"/>
                          <a:pt x="8779547" y="6559421"/>
                        </a:cubicBezTo>
                        <a:cubicBezTo>
                          <a:pt x="8407489" y="6560816"/>
                          <a:pt x="8512204" y="6572381"/>
                          <a:pt x="8325892" y="6559421"/>
                        </a:cubicBezTo>
                        <a:cubicBezTo>
                          <a:pt x="8139581" y="6546461"/>
                          <a:pt x="7921670" y="6535688"/>
                          <a:pt x="7552011" y="6559421"/>
                        </a:cubicBezTo>
                        <a:cubicBezTo>
                          <a:pt x="7182352" y="6583154"/>
                          <a:pt x="7304579" y="6568240"/>
                          <a:pt x="7205099" y="6559421"/>
                        </a:cubicBezTo>
                        <a:cubicBezTo>
                          <a:pt x="7105619" y="6550602"/>
                          <a:pt x="6615720" y="6553574"/>
                          <a:pt x="6431218" y="6559421"/>
                        </a:cubicBezTo>
                        <a:cubicBezTo>
                          <a:pt x="6246716" y="6565268"/>
                          <a:pt x="6179139" y="6541243"/>
                          <a:pt x="5977564" y="6559421"/>
                        </a:cubicBezTo>
                        <a:cubicBezTo>
                          <a:pt x="5775989" y="6577599"/>
                          <a:pt x="5703922" y="6569615"/>
                          <a:pt x="5630652" y="6559421"/>
                        </a:cubicBezTo>
                        <a:cubicBezTo>
                          <a:pt x="5557382" y="6549227"/>
                          <a:pt x="5391011" y="6543651"/>
                          <a:pt x="5176997" y="6559421"/>
                        </a:cubicBezTo>
                        <a:cubicBezTo>
                          <a:pt x="4962984" y="6575191"/>
                          <a:pt x="4754864" y="6576372"/>
                          <a:pt x="4403116" y="6559421"/>
                        </a:cubicBezTo>
                        <a:cubicBezTo>
                          <a:pt x="4051368" y="6542470"/>
                          <a:pt x="4164237" y="6559860"/>
                          <a:pt x="3949462" y="6559421"/>
                        </a:cubicBezTo>
                        <a:cubicBezTo>
                          <a:pt x="3734687" y="6558982"/>
                          <a:pt x="3720448" y="6546473"/>
                          <a:pt x="3602550" y="6559421"/>
                        </a:cubicBezTo>
                        <a:cubicBezTo>
                          <a:pt x="3484652" y="6572369"/>
                          <a:pt x="3273523" y="6551938"/>
                          <a:pt x="3148895" y="6559421"/>
                        </a:cubicBezTo>
                        <a:cubicBezTo>
                          <a:pt x="3024268" y="6566904"/>
                          <a:pt x="2770725" y="6551612"/>
                          <a:pt x="2588499" y="6559421"/>
                        </a:cubicBezTo>
                        <a:cubicBezTo>
                          <a:pt x="2406273" y="6567230"/>
                          <a:pt x="2080918" y="6556039"/>
                          <a:pt x="1921360" y="6559421"/>
                        </a:cubicBezTo>
                        <a:cubicBezTo>
                          <a:pt x="1761802" y="6562803"/>
                          <a:pt x="1618305" y="6551318"/>
                          <a:pt x="1467705" y="6559421"/>
                        </a:cubicBezTo>
                        <a:cubicBezTo>
                          <a:pt x="1317106" y="6567524"/>
                          <a:pt x="885032" y="6583433"/>
                          <a:pt x="587082" y="6559421"/>
                        </a:cubicBezTo>
                        <a:cubicBezTo>
                          <a:pt x="289132" y="6535409"/>
                          <a:pt x="160998" y="6554925"/>
                          <a:pt x="0" y="6559421"/>
                        </a:cubicBezTo>
                        <a:cubicBezTo>
                          <a:pt x="23960" y="6180278"/>
                          <a:pt x="36301" y="5930706"/>
                          <a:pt x="0" y="5772290"/>
                        </a:cubicBezTo>
                        <a:cubicBezTo>
                          <a:pt x="-36301" y="5613874"/>
                          <a:pt x="-22456" y="5349458"/>
                          <a:pt x="0" y="5116348"/>
                        </a:cubicBezTo>
                        <a:cubicBezTo>
                          <a:pt x="22456" y="4883238"/>
                          <a:pt x="-26757" y="4591857"/>
                          <a:pt x="0" y="4460406"/>
                        </a:cubicBezTo>
                        <a:cubicBezTo>
                          <a:pt x="26757" y="4328955"/>
                          <a:pt x="-28851" y="4039560"/>
                          <a:pt x="0" y="3870058"/>
                        </a:cubicBezTo>
                        <a:cubicBezTo>
                          <a:pt x="28851" y="3700556"/>
                          <a:pt x="6865" y="3317337"/>
                          <a:pt x="0" y="3148522"/>
                        </a:cubicBezTo>
                        <a:cubicBezTo>
                          <a:pt x="-6865" y="2979707"/>
                          <a:pt x="27340" y="2797683"/>
                          <a:pt x="0" y="2492580"/>
                        </a:cubicBezTo>
                        <a:cubicBezTo>
                          <a:pt x="-27340" y="2187477"/>
                          <a:pt x="-13722" y="1934713"/>
                          <a:pt x="0" y="1705449"/>
                        </a:cubicBezTo>
                        <a:cubicBezTo>
                          <a:pt x="13722" y="1476185"/>
                          <a:pt x="31812" y="1199271"/>
                          <a:pt x="0" y="918319"/>
                        </a:cubicBezTo>
                        <a:cubicBezTo>
                          <a:pt x="-31812" y="637367"/>
                          <a:pt x="3815" y="35527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38B8FE-D3FB-48EA-B315-E393993681B9}"/>
              </a:ext>
            </a:extLst>
          </p:cNvPr>
          <p:cNvSpPr>
            <a:spLocks noGrp="1"/>
          </p:cNvSpPr>
          <p:nvPr>
            <p:ph type="ctrTitle"/>
          </p:nvPr>
        </p:nvSpPr>
        <p:spPr>
          <a:xfrm>
            <a:off x="794558" y="295274"/>
            <a:ext cx="10599577" cy="1278912"/>
          </a:xfrm>
        </p:spPr>
        <p:txBody>
          <a:bodyPr>
            <a:normAutofit/>
          </a:bodyPr>
          <a:lstStyle/>
          <a:p>
            <a:r>
              <a:rPr lang="en-US" b="1" dirty="0">
                <a:latin typeface="Bodoni MT" panose="02070603080606020203" pitchFamily="18" charset="0"/>
              </a:rPr>
              <a:t>Conclusion</a:t>
            </a:r>
          </a:p>
        </p:txBody>
      </p:sp>
      <p:sp>
        <p:nvSpPr>
          <p:cNvPr id="10" name="TextBox 9">
            <a:extLst>
              <a:ext uri="{FF2B5EF4-FFF2-40B4-BE49-F238E27FC236}">
                <a16:creationId xmlns:a16="http://schemas.microsoft.com/office/drawing/2014/main" id="{245EC3FA-1784-4004-A1F3-FA850BB26915}"/>
              </a:ext>
            </a:extLst>
          </p:cNvPr>
          <p:cNvSpPr txBox="1"/>
          <p:nvPr/>
        </p:nvSpPr>
        <p:spPr>
          <a:xfrm>
            <a:off x="5349766" y="1800225"/>
            <a:ext cx="6625745" cy="4925451"/>
          </a:xfrm>
          <a:prstGeom prst="rect">
            <a:avLst/>
          </a:prstGeom>
          <a:noFill/>
        </p:spPr>
        <p:txBody>
          <a:bodyPr wrap="square" rtlCol="0">
            <a:spAutoFit/>
          </a:bodyPr>
          <a:lstStyle/>
          <a:p>
            <a:pPr>
              <a:lnSpc>
                <a:spcPct val="90000"/>
              </a:lnSpc>
              <a:spcBef>
                <a:spcPts val="1200"/>
              </a:spcBef>
              <a:spcAft>
                <a:spcPts val="200"/>
              </a:spcAft>
            </a:pPr>
            <a:r>
              <a:rPr lang="en-US" sz="2800" dirty="0"/>
              <a:t>The labor movement, exemplified by the establishment of the BSCP and its founders, played a significant role in shaping the African American working, middle, and professional classes, while also fueling the Civil Rights Movement and changes within the U.S. Government and Military.</a:t>
            </a:r>
          </a:p>
          <a:p>
            <a:pPr>
              <a:lnSpc>
                <a:spcPct val="90000"/>
              </a:lnSpc>
              <a:spcBef>
                <a:spcPts val="1200"/>
              </a:spcBef>
              <a:spcAft>
                <a:spcPts val="200"/>
              </a:spcAft>
            </a:pPr>
            <a:r>
              <a:rPr lang="en-US" sz="2800" dirty="0"/>
              <a:t>During Black History Month, the DoD honors the contributions of the BSCP, Rosina Corrothers Tucker, A. Philip Randolph, and the millions of Black workers contributing to the U.S. workforce today.</a:t>
            </a:r>
          </a:p>
        </p:txBody>
      </p:sp>
      <p:sp>
        <p:nvSpPr>
          <p:cNvPr id="13" name="Slide Number Placeholder 12">
            <a:extLst>
              <a:ext uri="{FF2B5EF4-FFF2-40B4-BE49-F238E27FC236}">
                <a16:creationId xmlns:a16="http://schemas.microsoft.com/office/drawing/2014/main" id="{785F013B-30B6-4E00-BFE0-B1F8F3B25890}"/>
              </a:ext>
            </a:extLst>
          </p:cNvPr>
          <p:cNvSpPr>
            <a:spLocks noGrp="1"/>
          </p:cNvSpPr>
          <p:nvPr>
            <p:ph type="sldNum" sz="quarter" idx="12"/>
          </p:nvPr>
        </p:nvSpPr>
        <p:spPr>
          <a:xfrm>
            <a:off x="9448800" y="6492875"/>
            <a:ext cx="2743200" cy="365125"/>
          </a:xfrm>
        </p:spPr>
        <p:txBody>
          <a:bodyPr/>
          <a:lstStyle/>
          <a:p>
            <a:fld id="{99BD5D7E-032F-4F0A-A15C-755C37445FF1}" type="slidenum">
              <a:rPr lang="en-US" smtClean="0">
                <a:solidFill>
                  <a:schemeClr val="tx1"/>
                </a:solidFill>
              </a:rPr>
              <a:t>14</a:t>
            </a:fld>
            <a:endParaRPr lang="en-US" dirty="0">
              <a:solidFill>
                <a:schemeClr val="tx1"/>
              </a:solidFill>
            </a:endParaRPr>
          </a:p>
        </p:txBody>
      </p:sp>
      <p:pic>
        <p:nvPicPr>
          <p:cNvPr id="2050" name="Picture 2" descr="U.S. Air Force Staff Sgt. Christopher introduces the Dance Art Yoga during Black History Month. &#10;&#10;Photo by U.S. Air Force by Staff Sgt. Bennett Hibbler, Jr.&#10;&#10;https://www.dvidshub.net/image/8370528/bridging-gap-black-art&#10;">
            <a:extLst>
              <a:ext uri="{FF2B5EF4-FFF2-40B4-BE49-F238E27FC236}">
                <a16:creationId xmlns:a16="http://schemas.microsoft.com/office/drawing/2014/main" id="{B4884ACE-3C44-4C7D-9236-E0FD4ECC87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298" r="6682"/>
          <a:stretch/>
        </p:blipFill>
        <p:spPr bwMode="auto">
          <a:xfrm>
            <a:off x="395165" y="2049517"/>
            <a:ext cx="4677501" cy="4054776"/>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876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56543" y="306718"/>
            <a:ext cx="9099933" cy="1569660"/>
          </a:xfrm>
          <a:prstGeom prst="rect">
            <a:avLst/>
          </a:prstGeom>
          <a:noFill/>
          <a:ln w="9525">
            <a:noFill/>
            <a:miter lim="800000"/>
            <a:headEnd/>
            <a:tailEnd/>
          </a:ln>
        </p:spPr>
        <p:txBody>
          <a:bodyPr wrap="square">
            <a:spAutoFit/>
          </a:bodyPr>
          <a:lstStyle/>
          <a:p>
            <a:pPr algn="ctr"/>
            <a:r>
              <a:rPr lang="en-US" sz="2400" dirty="0">
                <a:latin typeface="Arial" panose="020B0604020202020204" pitchFamily="34" charset="0"/>
                <a:ea typeface="Verdana" panose="020B0604030504040204" pitchFamily="34" charset="0"/>
                <a:cs typeface="Arial" panose="020B0604020202020204" pitchFamily="34" charset="0"/>
              </a:rPr>
              <a:t>Prepared by the Defense Equal Opportunity Management Institute, </a:t>
            </a:r>
            <a:br>
              <a:rPr lang="en-US" sz="2400" dirty="0">
                <a:latin typeface="Arial" panose="020B0604020202020204" pitchFamily="34" charset="0"/>
                <a:ea typeface="Verdana" panose="020B0604030504040204" pitchFamily="34" charset="0"/>
                <a:cs typeface="Arial" panose="020B0604020202020204" pitchFamily="34" charset="0"/>
              </a:rPr>
            </a:br>
            <a:r>
              <a:rPr lang="en-US" sz="2400" dirty="0">
                <a:latin typeface="Arial" panose="020B0604020202020204" pitchFamily="34" charset="0"/>
                <a:ea typeface="Verdana" panose="020B0604030504040204" pitchFamily="34" charset="0"/>
                <a:cs typeface="Arial" panose="020B0604020202020204" pitchFamily="34" charset="0"/>
              </a:rPr>
              <a:t>Patrick Space Force Base, Florida</a:t>
            </a:r>
            <a:br>
              <a:rPr lang="en-US" sz="2400" dirty="0">
                <a:latin typeface="Arial" panose="020B0604020202020204" pitchFamily="34" charset="0"/>
                <a:ea typeface="Verdana" panose="020B0604030504040204" pitchFamily="34" charset="0"/>
                <a:cs typeface="Arial" panose="020B0604020202020204" pitchFamily="34" charset="0"/>
              </a:rPr>
            </a:br>
            <a:r>
              <a:rPr lang="en-US" sz="2400" dirty="0">
                <a:latin typeface="Arial" panose="020B0604020202020204" pitchFamily="34" charset="0"/>
                <a:ea typeface="Verdana" panose="020B0604030504040204" pitchFamily="34" charset="0"/>
                <a:cs typeface="Arial" panose="020B0604020202020204" pitchFamily="34" charset="0"/>
              </a:rPr>
              <a:t>February 2025</a:t>
            </a:r>
          </a:p>
        </p:txBody>
      </p:sp>
      <p:sp>
        <p:nvSpPr>
          <p:cNvPr id="4" name="Rectangle 3"/>
          <p:cNvSpPr/>
          <p:nvPr/>
        </p:nvSpPr>
        <p:spPr>
          <a:xfrm>
            <a:off x="376269" y="4011472"/>
            <a:ext cx="11460480" cy="2308324"/>
          </a:xfrm>
          <a:prstGeom prst="rect">
            <a:avLst/>
          </a:prstGeom>
        </p:spPr>
        <p:txBody>
          <a:bodyPr wrap="square">
            <a:spAutoFit/>
          </a:bodyPr>
          <a:lstStyle/>
          <a:p>
            <a:pPr algn="ctr"/>
            <a:r>
              <a:rPr lang="en-US" sz="2400" dirty="0">
                <a:latin typeface="Arial" panose="020B0604020202020204" pitchFamily="34" charset="0"/>
                <a:ea typeface="Verdana" panose="020B0604030504040204" pitchFamily="34" charset="0"/>
                <a:cs typeface="Arial" panose="020B0604020202020204" pitchFamily="34" charset="0"/>
              </a:rPr>
              <a:t>All photographs are public domain and are from various sources as cited. </a:t>
            </a:r>
          </a:p>
          <a:p>
            <a:pPr algn="ctr"/>
            <a:endParaRPr lang="en-US" sz="2400" dirty="0">
              <a:latin typeface="Arial" panose="020B0604020202020204" pitchFamily="34" charset="0"/>
              <a:ea typeface="Verdana" panose="020B0604030504040204" pitchFamily="34" charset="0"/>
              <a:cs typeface="Arial" panose="020B0604020202020204" pitchFamily="34" charset="0"/>
            </a:endParaRPr>
          </a:p>
          <a:p>
            <a:pPr algn="ctr"/>
            <a:r>
              <a:rPr lang="en-US" sz="2400" dirty="0">
                <a:latin typeface="Arial" panose="020B0604020202020204" pitchFamily="34" charset="0"/>
                <a:ea typeface="Verdana" panose="020B0604030504040204" pitchFamily="34" charset="0"/>
                <a:cs typeface="Arial" panose="020B0604020202020204" pitchFamily="34" charset="0"/>
              </a:rPr>
              <a:t>The educational information within this presentation is designed to raise individuals’ general awareness on this topic. The information in this document is not to be construed as an official DEOMI, U.S. Military Services, or Department of Defense position.</a:t>
            </a:r>
          </a:p>
        </p:txBody>
      </p:sp>
      <p:sp>
        <p:nvSpPr>
          <p:cNvPr id="5" name="Slide Number Placeholder 4"/>
          <p:cNvSpPr>
            <a:spLocks noGrp="1"/>
          </p:cNvSpPr>
          <p:nvPr>
            <p:ph type="sldNum" sz="quarter" idx="12"/>
          </p:nvPr>
        </p:nvSpPr>
        <p:spPr>
          <a:xfrm>
            <a:off x="9448800" y="6492875"/>
            <a:ext cx="2743200" cy="365125"/>
          </a:xfrm>
        </p:spPr>
        <p:txBody>
          <a:bodyPr>
            <a:normAutofit/>
          </a:bodyPr>
          <a:lstStyle/>
          <a:p>
            <a:fld id="{F6FB6872-AA93-4216-8883-521AB3E025B1}" type="slidenum">
              <a:rPr lang="en-US" smtClean="0">
                <a:solidFill>
                  <a:schemeClr val="tx1"/>
                </a:solidFill>
              </a:rPr>
              <a:t>15</a:t>
            </a:fld>
            <a:endParaRPr lang="en-US" dirty="0">
              <a:solidFill>
                <a:schemeClr val="tx1"/>
              </a:solidFill>
            </a:endParaRPr>
          </a:p>
        </p:txBody>
      </p:sp>
      <p:pic>
        <p:nvPicPr>
          <p:cNvPr id="7" name="Picture 6" descr="Defense Equal Opportunity Management Institute (DEOMI) official Seal">
            <a:extLst>
              <a:ext uri="{FF2B5EF4-FFF2-40B4-BE49-F238E27FC236}">
                <a16:creationId xmlns:a16="http://schemas.microsoft.com/office/drawing/2014/main" id="{44B784E7-9857-301F-00C7-843ED0CA0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5665" y="1876378"/>
            <a:ext cx="2080669" cy="2135094"/>
          </a:xfrm>
          <a:prstGeom prst="rect">
            <a:avLst/>
          </a:prstGeom>
        </p:spPr>
      </p:pic>
    </p:spTree>
    <p:extLst>
      <p:ext uri="{BB962C8B-B14F-4D97-AF65-F5344CB8AC3E}">
        <p14:creationId xmlns:p14="http://schemas.microsoft.com/office/powerpoint/2010/main" val="1312819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AE09B2-E719-4AA4-A4A5-63A8A5173679}"/>
              </a:ext>
            </a:extLst>
          </p:cNvPr>
          <p:cNvSpPr/>
          <p:nvPr/>
        </p:nvSpPr>
        <p:spPr>
          <a:xfrm>
            <a:off x="794558" y="295274"/>
            <a:ext cx="10599577" cy="1278911"/>
          </a:xfrm>
          <a:prstGeom prst="rect">
            <a:avLst/>
          </a:prstGeom>
          <a:blipFill>
            <a:blip r:embed="rId3">
              <a:alphaModFix amt="36000"/>
            </a:blip>
            <a:tile tx="0" ty="0" sx="100000" sy="100000" flip="none" algn="tl"/>
          </a:blipFill>
          <a:ln w="25400">
            <a:solidFill>
              <a:schemeClr val="bg2">
                <a:lumMod val="25000"/>
                <a:alpha val="79000"/>
              </a:schemeClr>
            </a:solidFill>
            <a:extLst>
              <a:ext uri="{C807C97D-BFC1-408E-A445-0C87EB9F89A2}">
                <ask:lineSketchStyleProps xmlns:ask="http://schemas.microsoft.com/office/drawing/2018/sketchyshapes" sd="1219033472">
                  <a:custGeom>
                    <a:avLst/>
                    <a:gdLst>
                      <a:gd name="connsiteX0" fmla="*/ 0 w 10674221"/>
                      <a:gd name="connsiteY0" fmla="*/ 0 h 6559421"/>
                      <a:gd name="connsiteX1" fmla="*/ 773881 w 10674221"/>
                      <a:gd name="connsiteY1" fmla="*/ 0 h 6559421"/>
                      <a:gd name="connsiteX2" fmla="*/ 1547762 w 10674221"/>
                      <a:gd name="connsiteY2" fmla="*/ 0 h 6559421"/>
                      <a:gd name="connsiteX3" fmla="*/ 2214901 w 10674221"/>
                      <a:gd name="connsiteY3" fmla="*/ 0 h 6559421"/>
                      <a:gd name="connsiteX4" fmla="*/ 2882040 w 10674221"/>
                      <a:gd name="connsiteY4" fmla="*/ 0 h 6559421"/>
                      <a:gd name="connsiteX5" fmla="*/ 3549178 w 10674221"/>
                      <a:gd name="connsiteY5" fmla="*/ 0 h 6559421"/>
                      <a:gd name="connsiteX6" fmla="*/ 3896091 w 10674221"/>
                      <a:gd name="connsiteY6" fmla="*/ 0 h 6559421"/>
                      <a:gd name="connsiteX7" fmla="*/ 4669972 w 10674221"/>
                      <a:gd name="connsiteY7" fmla="*/ 0 h 6559421"/>
                      <a:gd name="connsiteX8" fmla="*/ 5016884 w 10674221"/>
                      <a:gd name="connsiteY8" fmla="*/ 0 h 6559421"/>
                      <a:gd name="connsiteX9" fmla="*/ 5684023 w 10674221"/>
                      <a:gd name="connsiteY9" fmla="*/ 0 h 6559421"/>
                      <a:gd name="connsiteX10" fmla="*/ 6564646 w 10674221"/>
                      <a:gd name="connsiteY10" fmla="*/ 0 h 6559421"/>
                      <a:gd name="connsiteX11" fmla="*/ 7445269 w 10674221"/>
                      <a:gd name="connsiteY11" fmla="*/ 0 h 6559421"/>
                      <a:gd name="connsiteX12" fmla="*/ 8219150 w 10674221"/>
                      <a:gd name="connsiteY12" fmla="*/ 0 h 6559421"/>
                      <a:gd name="connsiteX13" fmla="*/ 8779547 w 10674221"/>
                      <a:gd name="connsiteY13" fmla="*/ 0 h 6559421"/>
                      <a:gd name="connsiteX14" fmla="*/ 9126459 w 10674221"/>
                      <a:gd name="connsiteY14" fmla="*/ 0 h 6559421"/>
                      <a:gd name="connsiteX15" fmla="*/ 9686856 w 10674221"/>
                      <a:gd name="connsiteY15" fmla="*/ 0 h 6559421"/>
                      <a:gd name="connsiteX16" fmla="*/ 10674221 w 10674221"/>
                      <a:gd name="connsiteY16" fmla="*/ 0 h 6559421"/>
                      <a:gd name="connsiteX17" fmla="*/ 10674221 w 10674221"/>
                      <a:gd name="connsiteY17" fmla="*/ 787131 h 6559421"/>
                      <a:gd name="connsiteX18" fmla="*/ 10674221 w 10674221"/>
                      <a:gd name="connsiteY18" fmla="*/ 1574261 h 6559421"/>
                      <a:gd name="connsiteX19" fmla="*/ 10674221 w 10674221"/>
                      <a:gd name="connsiteY19" fmla="*/ 2099015 h 6559421"/>
                      <a:gd name="connsiteX20" fmla="*/ 10674221 w 10674221"/>
                      <a:gd name="connsiteY20" fmla="*/ 2886145 h 6559421"/>
                      <a:gd name="connsiteX21" fmla="*/ 10674221 w 10674221"/>
                      <a:gd name="connsiteY21" fmla="*/ 3410899 h 6559421"/>
                      <a:gd name="connsiteX22" fmla="*/ 10674221 w 10674221"/>
                      <a:gd name="connsiteY22" fmla="*/ 4132435 h 6559421"/>
                      <a:gd name="connsiteX23" fmla="*/ 10674221 w 10674221"/>
                      <a:gd name="connsiteY23" fmla="*/ 4919566 h 6559421"/>
                      <a:gd name="connsiteX24" fmla="*/ 10674221 w 10674221"/>
                      <a:gd name="connsiteY24" fmla="*/ 5378725 h 6559421"/>
                      <a:gd name="connsiteX25" fmla="*/ 10674221 w 10674221"/>
                      <a:gd name="connsiteY25" fmla="*/ 6559421 h 6559421"/>
                      <a:gd name="connsiteX26" fmla="*/ 9793598 w 10674221"/>
                      <a:gd name="connsiteY26" fmla="*/ 6559421 h 6559421"/>
                      <a:gd name="connsiteX27" fmla="*/ 8912975 w 10674221"/>
                      <a:gd name="connsiteY27" fmla="*/ 6559421 h 6559421"/>
                      <a:gd name="connsiteX28" fmla="*/ 8352578 w 10674221"/>
                      <a:gd name="connsiteY28" fmla="*/ 6559421 h 6559421"/>
                      <a:gd name="connsiteX29" fmla="*/ 7685439 w 10674221"/>
                      <a:gd name="connsiteY29" fmla="*/ 6559421 h 6559421"/>
                      <a:gd name="connsiteX30" fmla="*/ 7231785 w 10674221"/>
                      <a:gd name="connsiteY30" fmla="*/ 6559421 h 6559421"/>
                      <a:gd name="connsiteX31" fmla="*/ 6457904 w 10674221"/>
                      <a:gd name="connsiteY31" fmla="*/ 6559421 h 6559421"/>
                      <a:gd name="connsiteX32" fmla="*/ 5577280 w 10674221"/>
                      <a:gd name="connsiteY32" fmla="*/ 6559421 h 6559421"/>
                      <a:gd name="connsiteX33" fmla="*/ 5016884 w 10674221"/>
                      <a:gd name="connsiteY33" fmla="*/ 6559421 h 6559421"/>
                      <a:gd name="connsiteX34" fmla="*/ 4136261 w 10674221"/>
                      <a:gd name="connsiteY34" fmla="*/ 6559421 h 6559421"/>
                      <a:gd name="connsiteX35" fmla="*/ 3469122 w 10674221"/>
                      <a:gd name="connsiteY35" fmla="*/ 6559421 h 6559421"/>
                      <a:gd name="connsiteX36" fmla="*/ 2588499 w 10674221"/>
                      <a:gd name="connsiteY36" fmla="*/ 6559421 h 6559421"/>
                      <a:gd name="connsiteX37" fmla="*/ 1707875 w 10674221"/>
                      <a:gd name="connsiteY37" fmla="*/ 6559421 h 6559421"/>
                      <a:gd name="connsiteX38" fmla="*/ 1254221 w 10674221"/>
                      <a:gd name="connsiteY38" fmla="*/ 6559421 h 6559421"/>
                      <a:gd name="connsiteX39" fmla="*/ 693824 w 10674221"/>
                      <a:gd name="connsiteY39" fmla="*/ 6559421 h 6559421"/>
                      <a:gd name="connsiteX40" fmla="*/ 0 w 10674221"/>
                      <a:gd name="connsiteY40" fmla="*/ 6559421 h 6559421"/>
                      <a:gd name="connsiteX41" fmla="*/ 0 w 10674221"/>
                      <a:gd name="connsiteY41" fmla="*/ 5903479 h 6559421"/>
                      <a:gd name="connsiteX42" fmla="*/ 0 w 10674221"/>
                      <a:gd name="connsiteY42" fmla="*/ 5444319 h 6559421"/>
                      <a:gd name="connsiteX43" fmla="*/ 0 w 10674221"/>
                      <a:gd name="connsiteY43" fmla="*/ 4985160 h 6559421"/>
                      <a:gd name="connsiteX44" fmla="*/ 0 w 10674221"/>
                      <a:gd name="connsiteY44" fmla="*/ 4198029 h 6559421"/>
                      <a:gd name="connsiteX45" fmla="*/ 0 w 10674221"/>
                      <a:gd name="connsiteY45" fmla="*/ 3607682 h 6559421"/>
                      <a:gd name="connsiteX46" fmla="*/ 0 w 10674221"/>
                      <a:gd name="connsiteY46" fmla="*/ 2820551 h 6559421"/>
                      <a:gd name="connsiteX47" fmla="*/ 0 w 10674221"/>
                      <a:gd name="connsiteY47" fmla="*/ 2230203 h 6559421"/>
                      <a:gd name="connsiteX48" fmla="*/ 0 w 10674221"/>
                      <a:gd name="connsiteY48" fmla="*/ 1508667 h 6559421"/>
                      <a:gd name="connsiteX49" fmla="*/ 0 w 10674221"/>
                      <a:gd name="connsiteY49" fmla="*/ 983913 h 6559421"/>
                      <a:gd name="connsiteX50" fmla="*/ 0 w 10674221"/>
                      <a:gd name="connsiteY50" fmla="*/ 0 h 65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4221" h="6559421" fill="none" extrusionOk="0">
                        <a:moveTo>
                          <a:pt x="0" y="0"/>
                        </a:moveTo>
                        <a:cubicBezTo>
                          <a:pt x="296261" y="-1233"/>
                          <a:pt x="513753" y="30827"/>
                          <a:pt x="773881" y="0"/>
                        </a:cubicBezTo>
                        <a:cubicBezTo>
                          <a:pt x="1034009" y="-30827"/>
                          <a:pt x="1318373" y="-30105"/>
                          <a:pt x="1547762" y="0"/>
                        </a:cubicBezTo>
                        <a:cubicBezTo>
                          <a:pt x="1777151" y="30105"/>
                          <a:pt x="2038083" y="15870"/>
                          <a:pt x="2214901" y="0"/>
                        </a:cubicBezTo>
                        <a:cubicBezTo>
                          <a:pt x="2391719" y="-15870"/>
                          <a:pt x="2643971" y="15052"/>
                          <a:pt x="2882040" y="0"/>
                        </a:cubicBezTo>
                        <a:cubicBezTo>
                          <a:pt x="3120109" y="-15052"/>
                          <a:pt x="3252813" y="-6763"/>
                          <a:pt x="3549178" y="0"/>
                        </a:cubicBezTo>
                        <a:cubicBezTo>
                          <a:pt x="3845543" y="6763"/>
                          <a:pt x="3728067" y="11197"/>
                          <a:pt x="3896091" y="0"/>
                        </a:cubicBezTo>
                        <a:cubicBezTo>
                          <a:pt x="4064115" y="-11197"/>
                          <a:pt x="4409546" y="7291"/>
                          <a:pt x="4669972" y="0"/>
                        </a:cubicBezTo>
                        <a:cubicBezTo>
                          <a:pt x="4930398" y="-7291"/>
                          <a:pt x="4920289" y="-13056"/>
                          <a:pt x="5016884" y="0"/>
                        </a:cubicBezTo>
                        <a:cubicBezTo>
                          <a:pt x="5113479" y="13056"/>
                          <a:pt x="5546048" y="-29177"/>
                          <a:pt x="5684023" y="0"/>
                        </a:cubicBezTo>
                        <a:cubicBezTo>
                          <a:pt x="5821998" y="29177"/>
                          <a:pt x="6193220" y="-28108"/>
                          <a:pt x="6564646" y="0"/>
                        </a:cubicBezTo>
                        <a:cubicBezTo>
                          <a:pt x="6936072" y="28108"/>
                          <a:pt x="7155546" y="19741"/>
                          <a:pt x="7445269" y="0"/>
                        </a:cubicBezTo>
                        <a:cubicBezTo>
                          <a:pt x="7734992" y="-19741"/>
                          <a:pt x="8039895" y="23354"/>
                          <a:pt x="8219150" y="0"/>
                        </a:cubicBezTo>
                        <a:cubicBezTo>
                          <a:pt x="8398405" y="-23354"/>
                          <a:pt x="8648712" y="-24758"/>
                          <a:pt x="8779547" y="0"/>
                        </a:cubicBezTo>
                        <a:cubicBezTo>
                          <a:pt x="8910382" y="24758"/>
                          <a:pt x="8979472" y="5001"/>
                          <a:pt x="9126459" y="0"/>
                        </a:cubicBezTo>
                        <a:cubicBezTo>
                          <a:pt x="9273446" y="-5001"/>
                          <a:pt x="9525333" y="13129"/>
                          <a:pt x="9686856" y="0"/>
                        </a:cubicBezTo>
                        <a:cubicBezTo>
                          <a:pt x="9848379" y="-13129"/>
                          <a:pt x="10197507" y="-47315"/>
                          <a:pt x="10674221" y="0"/>
                        </a:cubicBezTo>
                        <a:cubicBezTo>
                          <a:pt x="10698219" y="201903"/>
                          <a:pt x="10683892" y="510945"/>
                          <a:pt x="10674221" y="787131"/>
                        </a:cubicBezTo>
                        <a:cubicBezTo>
                          <a:pt x="10664550" y="1063317"/>
                          <a:pt x="10675821" y="1292526"/>
                          <a:pt x="10674221" y="1574261"/>
                        </a:cubicBezTo>
                        <a:cubicBezTo>
                          <a:pt x="10672622" y="1855996"/>
                          <a:pt x="10695943" y="1878571"/>
                          <a:pt x="10674221" y="2099015"/>
                        </a:cubicBezTo>
                        <a:cubicBezTo>
                          <a:pt x="10652499" y="2319459"/>
                          <a:pt x="10710541" y="2677978"/>
                          <a:pt x="10674221" y="2886145"/>
                        </a:cubicBezTo>
                        <a:cubicBezTo>
                          <a:pt x="10637902" y="3094312"/>
                          <a:pt x="10659990" y="3161944"/>
                          <a:pt x="10674221" y="3410899"/>
                        </a:cubicBezTo>
                        <a:cubicBezTo>
                          <a:pt x="10688452" y="3659854"/>
                          <a:pt x="10691113" y="3894803"/>
                          <a:pt x="10674221" y="4132435"/>
                        </a:cubicBezTo>
                        <a:cubicBezTo>
                          <a:pt x="10657329" y="4370067"/>
                          <a:pt x="10693727" y="4633043"/>
                          <a:pt x="10674221" y="4919566"/>
                        </a:cubicBezTo>
                        <a:cubicBezTo>
                          <a:pt x="10654715" y="5206089"/>
                          <a:pt x="10660532" y="5273109"/>
                          <a:pt x="10674221" y="5378725"/>
                        </a:cubicBezTo>
                        <a:cubicBezTo>
                          <a:pt x="10687910" y="5484341"/>
                          <a:pt x="10620309" y="6017256"/>
                          <a:pt x="10674221" y="6559421"/>
                        </a:cubicBezTo>
                        <a:cubicBezTo>
                          <a:pt x="10438082" y="6577396"/>
                          <a:pt x="10043820" y="6567370"/>
                          <a:pt x="9793598" y="6559421"/>
                        </a:cubicBezTo>
                        <a:cubicBezTo>
                          <a:pt x="9543376" y="6551472"/>
                          <a:pt x="9114752" y="6539293"/>
                          <a:pt x="8912975" y="6559421"/>
                        </a:cubicBezTo>
                        <a:cubicBezTo>
                          <a:pt x="8711198" y="6579549"/>
                          <a:pt x="8602517" y="6574679"/>
                          <a:pt x="8352578" y="6559421"/>
                        </a:cubicBezTo>
                        <a:cubicBezTo>
                          <a:pt x="8102639" y="6544163"/>
                          <a:pt x="7987505" y="6546147"/>
                          <a:pt x="7685439" y="6559421"/>
                        </a:cubicBezTo>
                        <a:cubicBezTo>
                          <a:pt x="7383373" y="6572695"/>
                          <a:pt x="7439610" y="6537398"/>
                          <a:pt x="7231785" y="6559421"/>
                        </a:cubicBezTo>
                        <a:cubicBezTo>
                          <a:pt x="7023960" y="6581444"/>
                          <a:pt x="6774182" y="6547667"/>
                          <a:pt x="6457904" y="6559421"/>
                        </a:cubicBezTo>
                        <a:cubicBezTo>
                          <a:pt x="6141626" y="6571175"/>
                          <a:pt x="5836831" y="6523228"/>
                          <a:pt x="5577280" y="6559421"/>
                        </a:cubicBezTo>
                        <a:cubicBezTo>
                          <a:pt x="5317729" y="6595614"/>
                          <a:pt x="5135874" y="6535688"/>
                          <a:pt x="5016884" y="6559421"/>
                        </a:cubicBezTo>
                        <a:cubicBezTo>
                          <a:pt x="4897894" y="6583154"/>
                          <a:pt x="4362562" y="6601334"/>
                          <a:pt x="4136261" y="6559421"/>
                        </a:cubicBezTo>
                        <a:cubicBezTo>
                          <a:pt x="3909960" y="6517508"/>
                          <a:pt x="3639327" y="6569336"/>
                          <a:pt x="3469122" y="6559421"/>
                        </a:cubicBezTo>
                        <a:cubicBezTo>
                          <a:pt x="3298917" y="6549506"/>
                          <a:pt x="2985889" y="6521951"/>
                          <a:pt x="2588499" y="6559421"/>
                        </a:cubicBezTo>
                        <a:cubicBezTo>
                          <a:pt x="2191109" y="6596891"/>
                          <a:pt x="1972130" y="6581632"/>
                          <a:pt x="1707875" y="6559421"/>
                        </a:cubicBezTo>
                        <a:cubicBezTo>
                          <a:pt x="1443620" y="6537210"/>
                          <a:pt x="1379762" y="6556416"/>
                          <a:pt x="1254221" y="6559421"/>
                        </a:cubicBezTo>
                        <a:cubicBezTo>
                          <a:pt x="1128680" y="6562426"/>
                          <a:pt x="831486" y="6546223"/>
                          <a:pt x="693824" y="6559421"/>
                        </a:cubicBezTo>
                        <a:cubicBezTo>
                          <a:pt x="556162" y="6572619"/>
                          <a:pt x="245757" y="6590040"/>
                          <a:pt x="0" y="6559421"/>
                        </a:cubicBezTo>
                        <a:cubicBezTo>
                          <a:pt x="23851" y="6358865"/>
                          <a:pt x="-21068" y="6097719"/>
                          <a:pt x="0" y="5903479"/>
                        </a:cubicBezTo>
                        <a:cubicBezTo>
                          <a:pt x="21068" y="5709239"/>
                          <a:pt x="-14072" y="5625451"/>
                          <a:pt x="0" y="5444319"/>
                        </a:cubicBezTo>
                        <a:cubicBezTo>
                          <a:pt x="14072" y="5263187"/>
                          <a:pt x="-5322" y="5211935"/>
                          <a:pt x="0" y="4985160"/>
                        </a:cubicBezTo>
                        <a:cubicBezTo>
                          <a:pt x="5322" y="4758385"/>
                          <a:pt x="31271" y="4429273"/>
                          <a:pt x="0" y="4198029"/>
                        </a:cubicBezTo>
                        <a:cubicBezTo>
                          <a:pt x="-31271" y="3966785"/>
                          <a:pt x="-2896" y="3864215"/>
                          <a:pt x="0" y="3607682"/>
                        </a:cubicBezTo>
                        <a:cubicBezTo>
                          <a:pt x="2896" y="3351149"/>
                          <a:pt x="2010" y="3185244"/>
                          <a:pt x="0" y="2820551"/>
                        </a:cubicBezTo>
                        <a:cubicBezTo>
                          <a:pt x="-2010" y="2455858"/>
                          <a:pt x="2332" y="2422212"/>
                          <a:pt x="0" y="2230203"/>
                        </a:cubicBezTo>
                        <a:cubicBezTo>
                          <a:pt x="-2332" y="2038194"/>
                          <a:pt x="-18170" y="1738959"/>
                          <a:pt x="0" y="1508667"/>
                        </a:cubicBezTo>
                        <a:cubicBezTo>
                          <a:pt x="18170" y="1278375"/>
                          <a:pt x="-23848" y="1093347"/>
                          <a:pt x="0" y="983913"/>
                        </a:cubicBezTo>
                        <a:cubicBezTo>
                          <a:pt x="23848" y="874479"/>
                          <a:pt x="-37808" y="283280"/>
                          <a:pt x="0" y="0"/>
                        </a:cubicBezTo>
                        <a:close/>
                      </a:path>
                      <a:path w="10674221" h="6559421" stroke="0" extrusionOk="0">
                        <a:moveTo>
                          <a:pt x="0" y="0"/>
                        </a:moveTo>
                        <a:cubicBezTo>
                          <a:pt x="241462" y="9524"/>
                          <a:pt x="302128" y="-27796"/>
                          <a:pt x="560397" y="0"/>
                        </a:cubicBezTo>
                        <a:cubicBezTo>
                          <a:pt x="818666" y="27796"/>
                          <a:pt x="783073" y="571"/>
                          <a:pt x="907309" y="0"/>
                        </a:cubicBezTo>
                        <a:cubicBezTo>
                          <a:pt x="1031545" y="-571"/>
                          <a:pt x="1358328" y="26663"/>
                          <a:pt x="1787932" y="0"/>
                        </a:cubicBezTo>
                        <a:cubicBezTo>
                          <a:pt x="2217536" y="-26663"/>
                          <a:pt x="2173598" y="14250"/>
                          <a:pt x="2348329" y="0"/>
                        </a:cubicBezTo>
                        <a:cubicBezTo>
                          <a:pt x="2523060" y="-14250"/>
                          <a:pt x="2678262" y="20250"/>
                          <a:pt x="2908725" y="0"/>
                        </a:cubicBezTo>
                        <a:cubicBezTo>
                          <a:pt x="3139188" y="-20250"/>
                          <a:pt x="3386362" y="-31941"/>
                          <a:pt x="3789348" y="0"/>
                        </a:cubicBezTo>
                        <a:cubicBezTo>
                          <a:pt x="4192334" y="31941"/>
                          <a:pt x="4048029" y="16734"/>
                          <a:pt x="4243003" y="0"/>
                        </a:cubicBezTo>
                        <a:cubicBezTo>
                          <a:pt x="4437977" y="-16734"/>
                          <a:pt x="4851092" y="-16153"/>
                          <a:pt x="5123626" y="0"/>
                        </a:cubicBezTo>
                        <a:cubicBezTo>
                          <a:pt x="5396160" y="16153"/>
                          <a:pt x="5717928" y="-20261"/>
                          <a:pt x="6004249" y="0"/>
                        </a:cubicBezTo>
                        <a:cubicBezTo>
                          <a:pt x="6290570" y="20261"/>
                          <a:pt x="6418944" y="-24240"/>
                          <a:pt x="6671388" y="0"/>
                        </a:cubicBezTo>
                        <a:cubicBezTo>
                          <a:pt x="6923832" y="24240"/>
                          <a:pt x="7308927" y="-28266"/>
                          <a:pt x="7552011" y="0"/>
                        </a:cubicBezTo>
                        <a:cubicBezTo>
                          <a:pt x="7795095" y="28266"/>
                          <a:pt x="7998046" y="5632"/>
                          <a:pt x="8112408" y="0"/>
                        </a:cubicBezTo>
                        <a:cubicBezTo>
                          <a:pt x="8226770" y="-5632"/>
                          <a:pt x="8509869" y="-820"/>
                          <a:pt x="8672805" y="0"/>
                        </a:cubicBezTo>
                        <a:cubicBezTo>
                          <a:pt x="8835741" y="820"/>
                          <a:pt x="9138430" y="-5203"/>
                          <a:pt x="9446686" y="0"/>
                        </a:cubicBezTo>
                        <a:cubicBezTo>
                          <a:pt x="9754942" y="5203"/>
                          <a:pt x="9762236" y="-15393"/>
                          <a:pt x="10007082" y="0"/>
                        </a:cubicBezTo>
                        <a:cubicBezTo>
                          <a:pt x="10251928" y="15393"/>
                          <a:pt x="10350548" y="-9210"/>
                          <a:pt x="10674221" y="0"/>
                        </a:cubicBezTo>
                        <a:cubicBezTo>
                          <a:pt x="10660321" y="239669"/>
                          <a:pt x="10697624" y="550260"/>
                          <a:pt x="10674221" y="787131"/>
                        </a:cubicBezTo>
                        <a:cubicBezTo>
                          <a:pt x="10650818" y="1024002"/>
                          <a:pt x="10658379" y="1326479"/>
                          <a:pt x="10674221" y="1508667"/>
                        </a:cubicBezTo>
                        <a:cubicBezTo>
                          <a:pt x="10690063" y="1690855"/>
                          <a:pt x="10706907" y="1968148"/>
                          <a:pt x="10674221" y="2230203"/>
                        </a:cubicBezTo>
                        <a:cubicBezTo>
                          <a:pt x="10641535" y="2492258"/>
                          <a:pt x="10668562" y="2501990"/>
                          <a:pt x="10674221" y="2689363"/>
                        </a:cubicBezTo>
                        <a:cubicBezTo>
                          <a:pt x="10679880" y="2876736"/>
                          <a:pt x="10694169" y="2995916"/>
                          <a:pt x="10674221" y="3214116"/>
                        </a:cubicBezTo>
                        <a:cubicBezTo>
                          <a:pt x="10654273" y="3432316"/>
                          <a:pt x="10659168" y="3613124"/>
                          <a:pt x="10674221" y="3935653"/>
                        </a:cubicBezTo>
                        <a:cubicBezTo>
                          <a:pt x="10689274" y="4258182"/>
                          <a:pt x="10680057" y="4383160"/>
                          <a:pt x="10674221" y="4526000"/>
                        </a:cubicBezTo>
                        <a:cubicBezTo>
                          <a:pt x="10668385" y="4668840"/>
                          <a:pt x="10695514" y="4935791"/>
                          <a:pt x="10674221" y="5050754"/>
                        </a:cubicBezTo>
                        <a:cubicBezTo>
                          <a:pt x="10652928" y="5165717"/>
                          <a:pt x="10643585" y="5496671"/>
                          <a:pt x="10674221" y="5772290"/>
                        </a:cubicBezTo>
                        <a:cubicBezTo>
                          <a:pt x="10704857" y="6047909"/>
                          <a:pt x="10654549" y="6390044"/>
                          <a:pt x="10674221" y="6559421"/>
                        </a:cubicBezTo>
                        <a:cubicBezTo>
                          <a:pt x="10505026" y="6591759"/>
                          <a:pt x="10185084" y="6551904"/>
                          <a:pt x="10007082" y="6559421"/>
                        </a:cubicBezTo>
                        <a:cubicBezTo>
                          <a:pt x="9829080" y="6566938"/>
                          <a:pt x="9772201" y="6557617"/>
                          <a:pt x="9553428" y="6559421"/>
                        </a:cubicBezTo>
                        <a:cubicBezTo>
                          <a:pt x="9334655" y="6561225"/>
                          <a:pt x="9151605" y="6558026"/>
                          <a:pt x="8779547" y="6559421"/>
                        </a:cubicBezTo>
                        <a:cubicBezTo>
                          <a:pt x="8407489" y="6560816"/>
                          <a:pt x="8512204" y="6572381"/>
                          <a:pt x="8325892" y="6559421"/>
                        </a:cubicBezTo>
                        <a:cubicBezTo>
                          <a:pt x="8139581" y="6546461"/>
                          <a:pt x="7921670" y="6535688"/>
                          <a:pt x="7552011" y="6559421"/>
                        </a:cubicBezTo>
                        <a:cubicBezTo>
                          <a:pt x="7182352" y="6583154"/>
                          <a:pt x="7304579" y="6568240"/>
                          <a:pt x="7205099" y="6559421"/>
                        </a:cubicBezTo>
                        <a:cubicBezTo>
                          <a:pt x="7105619" y="6550602"/>
                          <a:pt x="6615720" y="6553574"/>
                          <a:pt x="6431218" y="6559421"/>
                        </a:cubicBezTo>
                        <a:cubicBezTo>
                          <a:pt x="6246716" y="6565268"/>
                          <a:pt x="6179139" y="6541243"/>
                          <a:pt x="5977564" y="6559421"/>
                        </a:cubicBezTo>
                        <a:cubicBezTo>
                          <a:pt x="5775989" y="6577599"/>
                          <a:pt x="5703922" y="6569615"/>
                          <a:pt x="5630652" y="6559421"/>
                        </a:cubicBezTo>
                        <a:cubicBezTo>
                          <a:pt x="5557382" y="6549227"/>
                          <a:pt x="5391011" y="6543651"/>
                          <a:pt x="5176997" y="6559421"/>
                        </a:cubicBezTo>
                        <a:cubicBezTo>
                          <a:pt x="4962984" y="6575191"/>
                          <a:pt x="4754864" y="6576372"/>
                          <a:pt x="4403116" y="6559421"/>
                        </a:cubicBezTo>
                        <a:cubicBezTo>
                          <a:pt x="4051368" y="6542470"/>
                          <a:pt x="4164237" y="6559860"/>
                          <a:pt x="3949462" y="6559421"/>
                        </a:cubicBezTo>
                        <a:cubicBezTo>
                          <a:pt x="3734687" y="6558982"/>
                          <a:pt x="3720448" y="6546473"/>
                          <a:pt x="3602550" y="6559421"/>
                        </a:cubicBezTo>
                        <a:cubicBezTo>
                          <a:pt x="3484652" y="6572369"/>
                          <a:pt x="3273523" y="6551938"/>
                          <a:pt x="3148895" y="6559421"/>
                        </a:cubicBezTo>
                        <a:cubicBezTo>
                          <a:pt x="3024268" y="6566904"/>
                          <a:pt x="2770725" y="6551612"/>
                          <a:pt x="2588499" y="6559421"/>
                        </a:cubicBezTo>
                        <a:cubicBezTo>
                          <a:pt x="2406273" y="6567230"/>
                          <a:pt x="2080918" y="6556039"/>
                          <a:pt x="1921360" y="6559421"/>
                        </a:cubicBezTo>
                        <a:cubicBezTo>
                          <a:pt x="1761802" y="6562803"/>
                          <a:pt x="1618305" y="6551318"/>
                          <a:pt x="1467705" y="6559421"/>
                        </a:cubicBezTo>
                        <a:cubicBezTo>
                          <a:pt x="1317106" y="6567524"/>
                          <a:pt x="885032" y="6583433"/>
                          <a:pt x="587082" y="6559421"/>
                        </a:cubicBezTo>
                        <a:cubicBezTo>
                          <a:pt x="289132" y="6535409"/>
                          <a:pt x="160998" y="6554925"/>
                          <a:pt x="0" y="6559421"/>
                        </a:cubicBezTo>
                        <a:cubicBezTo>
                          <a:pt x="23960" y="6180278"/>
                          <a:pt x="36301" y="5930706"/>
                          <a:pt x="0" y="5772290"/>
                        </a:cubicBezTo>
                        <a:cubicBezTo>
                          <a:pt x="-36301" y="5613874"/>
                          <a:pt x="-22456" y="5349458"/>
                          <a:pt x="0" y="5116348"/>
                        </a:cubicBezTo>
                        <a:cubicBezTo>
                          <a:pt x="22456" y="4883238"/>
                          <a:pt x="-26757" y="4591857"/>
                          <a:pt x="0" y="4460406"/>
                        </a:cubicBezTo>
                        <a:cubicBezTo>
                          <a:pt x="26757" y="4328955"/>
                          <a:pt x="-28851" y="4039560"/>
                          <a:pt x="0" y="3870058"/>
                        </a:cubicBezTo>
                        <a:cubicBezTo>
                          <a:pt x="28851" y="3700556"/>
                          <a:pt x="6865" y="3317337"/>
                          <a:pt x="0" y="3148522"/>
                        </a:cubicBezTo>
                        <a:cubicBezTo>
                          <a:pt x="-6865" y="2979707"/>
                          <a:pt x="27340" y="2797683"/>
                          <a:pt x="0" y="2492580"/>
                        </a:cubicBezTo>
                        <a:cubicBezTo>
                          <a:pt x="-27340" y="2187477"/>
                          <a:pt x="-13722" y="1934713"/>
                          <a:pt x="0" y="1705449"/>
                        </a:cubicBezTo>
                        <a:cubicBezTo>
                          <a:pt x="13722" y="1476185"/>
                          <a:pt x="31812" y="1199271"/>
                          <a:pt x="0" y="918319"/>
                        </a:cubicBezTo>
                        <a:cubicBezTo>
                          <a:pt x="-31812" y="637367"/>
                          <a:pt x="3815" y="35527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38B8FE-D3FB-48EA-B315-E393993681B9}"/>
              </a:ext>
            </a:extLst>
          </p:cNvPr>
          <p:cNvSpPr>
            <a:spLocks noGrp="1"/>
          </p:cNvSpPr>
          <p:nvPr>
            <p:ph type="ctrTitle"/>
          </p:nvPr>
        </p:nvSpPr>
        <p:spPr>
          <a:xfrm>
            <a:off x="794558" y="295274"/>
            <a:ext cx="10599577" cy="1278912"/>
          </a:xfrm>
        </p:spPr>
        <p:txBody>
          <a:bodyPr>
            <a:normAutofit/>
          </a:bodyPr>
          <a:lstStyle/>
          <a:p>
            <a:r>
              <a:rPr lang="en-US" b="1" dirty="0">
                <a:latin typeface="Bodoni MT" panose="02070603080606020203" pitchFamily="18" charset="0"/>
              </a:rPr>
              <a:t>Black History Month</a:t>
            </a:r>
          </a:p>
        </p:txBody>
      </p:sp>
      <p:sp>
        <p:nvSpPr>
          <p:cNvPr id="10" name="TextBox 9">
            <a:extLst>
              <a:ext uri="{FF2B5EF4-FFF2-40B4-BE49-F238E27FC236}">
                <a16:creationId xmlns:a16="http://schemas.microsoft.com/office/drawing/2014/main" id="{245EC3FA-1784-4004-A1F3-FA850BB26915}"/>
              </a:ext>
            </a:extLst>
          </p:cNvPr>
          <p:cNvSpPr txBox="1"/>
          <p:nvPr/>
        </p:nvSpPr>
        <p:spPr>
          <a:xfrm>
            <a:off x="295275" y="1990725"/>
            <a:ext cx="6506741" cy="4537652"/>
          </a:xfrm>
          <a:prstGeom prst="rect">
            <a:avLst/>
          </a:prstGeom>
          <a:noFill/>
        </p:spPr>
        <p:txBody>
          <a:bodyPr wrap="square" rtlCol="0">
            <a:spAutoFit/>
          </a:bodyPr>
          <a:lstStyle/>
          <a:p>
            <a:pPr>
              <a:lnSpc>
                <a:spcPct val="90000"/>
              </a:lnSpc>
              <a:spcBef>
                <a:spcPts val="1200"/>
              </a:spcBef>
              <a:spcAft>
                <a:spcPts val="200"/>
              </a:spcAft>
            </a:pPr>
            <a:r>
              <a:rPr lang="en-US" sz="2800" dirty="0"/>
              <a:t>Black History Month, also known as African American History Month in the United States, is observed annually during February. President Gerald Ford announced the first nationally observed Black History Month in 1976.</a:t>
            </a:r>
          </a:p>
          <a:p>
            <a:pPr>
              <a:lnSpc>
                <a:spcPct val="90000"/>
              </a:lnSpc>
              <a:spcBef>
                <a:spcPts val="1200"/>
              </a:spcBef>
              <a:spcAft>
                <a:spcPts val="200"/>
              </a:spcAft>
            </a:pPr>
            <a:r>
              <a:rPr lang="en-US" sz="2800" dirty="0"/>
              <a:t>Each year, the Department of Defense (DoD) joins the Nation in recognizing the important contributions, cultures, and achievements of African Americans throughout history.</a:t>
            </a:r>
          </a:p>
        </p:txBody>
      </p:sp>
      <p:sp>
        <p:nvSpPr>
          <p:cNvPr id="13" name="Slide Number Placeholder 12">
            <a:extLst>
              <a:ext uri="{FF2B5EF4-FFF2-40B4-BE49-F238E27FC236}">
                <a16:creationId xmlns:a16="http://schemas.microsoft.com/office/drawing/2014/main" id="{785F013B-30B6-4E00-BFE0-B1F8F3B25890}"/>
              </a:ext>
            </a:extLst>
          </p:cNvPr>
          <p:cNvSpPr>
            <a:spLocks noGrp="1"/>
          </p:cNvSpPr>
          <p:nvPr>
            <p:ph type="sldNum" sz="quarter" idx="12"/>
          </p:nvPr>
        </p:nvSpPr>
        <p:spPr>
          <a:xfrm>
            <a:off x="9448800" y="6492875"/>
            <a:ext cx="2743200" cy="365125"/>
          </a:xfrm>
        </p:spPr>
        <p:txBody>
          <a:bodyPr/>
          <a:lstStyle/>
          <a:p>
            <a:fld id="{99BD5D7E-032F-4F0A-A15C-755C37445FF1}" type="slidenum">
              <a:rPr lang="en-US" smtClean="0">
                <a:solidFill>
                  <a:schemeClr val="tx1"/>
                </a:solidFill>
              </a:rPr>
              <a:t>2</a:t>
            </a:fld>
            <a:endParaRPr lang="en-US" dirty="0">
              <a:solidFill>
                <a:schemeClr val="tx1"/>
              </a:solidFill>
            </a:endParaRPr>
          </a:p>
        </p:txBody>
      </p:sp>
      <p:pic>
        <p:nvPicPr>
          <p:cNvPr id="6" name="Picture 2" descr="U.S. Air Force Capt. Christopher Thompson displays a page of a book at Maxwell Air Force Base, Ala. &#10;&#10;Photo by U.S. Air Force photo by Senior Airman Evan Porter&#10;&#10;https://www.dvidshub.net/image/8317692/air-university-library-hosts-read-thon-black-history-month">
            <a:extLst>
              <a:ext uri="{FF2B5EF4-FFF2-40B4-BE49-F238E27FC236}">
                <a16:creationId xmlns:a16="http://schemas.microsoft.com/office/drawing/2014/main" id="{FC64B40F-DCA9-48DB-B6AC-07DB5CB757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45" r="4020" b="5138"/>
          <a:stretch/>
        </p:blipFill>
        <p:spPr bwMode="auto">
          <a:xfrm>
            <a:off x="7189838" y="1990725"/>
            <a:ext cx="4600613" cy="4055512"/>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823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AE09B2-E719-4AA4-A4A5-63A8A5173679}"/>
              </a:ext>
            </a:extLst>
          </p:cNvPr>
          <p:cNvSpPr/>
          <p:nvPr/>
        </p:nvSpPr>
        <p:spPr>
          <a:xfrm>
            <a:off x="794558" y="295274"/>
            <a:ext cx="10599577" cy="1278911"/>
          </a:xfrm>
          <a:prstGeom prst="rect">
            <a:avLst/>
          </a:prstGeom>
          <a:blipFill>
            <a:blip r:embed="rId3">
              <a:alphaModFix amt="36000"/>
            </a:blip>
            <a:tile tx="0" ty="0" sx="100000" sy="100000" flip="none" algn="tl"/>
          </a:blipFill>
          <a:ln w="25400">
            <a:solidFill>
              <a:schemeClr val="bg2">
                <a:lumMod val="25000"/>
                <a:alpha val="79000"/>
              </a:schemeClr>
            </a:solidFill>
            <a:extLst>
              <a:ext uri="{C807C97D-BFC1-408E-A445-0C87EB9F89A2}">
                <ask:lineSketchStyleProps xmlns:ask="http://schemas.microsoft.com/office/drawing/2018/sketchyshapes" sd="1219033472">
                  <a:custGeom>
                    <a:avLst/>
                    <a:gdLst>
                      <a:gd name="connsiteX0" fmla="*/ 0 w 10674221"/>
                      <a:gd name="connsiteY0" fmla="*/ 0 h 6559421"/>
                      <a:gd name="connsiteX1" fmla="*/ 773881 w 10674221"/>
                      <a:gd name="connsiteY1" fmla="*/ 0 h 6559421"/>
                      <a:gd name="connsiteX2" fmla="*/ 1547762 w 10674221"/>
                      <a:gd name="connsiteY2" fmla="*/ 0 h 6559421"/>
                      <a:gd name="connsiteX3" fmla="*/ 2214901 w 10674221"/>
                      <a:gd name="connsiteY3" fmla="*/ 0 h 6559421"/>
                      <a:gd name="connsiteX4" fmla="*/ 2882040 w 10674221"/>
                      <a:gd name="connsiteY4" fmla="*/ 0 h 6559421"/>
                      <a:gd name="connsiteX5" fmla="*/ 3549178 w 10674221"/>
                      <a:gd name="connsiteY5" fmla="*/ 0 h 6559421"/>
                      <a:gd name="connsiteX6" fmla="*/ 3896091 w 10674221"/>
                      <a:gd name="connsiteY6" fmla="*/ 0 h 6559421"/>
                      <a:gd name="connsiteX7" fmla="*/ 4669972 w 10674221"/>
                      <a:gd name="connsiteY7" fmla="*/ 0 h 6559421"/>
                      <a:gd name="connsiteX8" fmla="*/ 5016884 w 10674221"/>
                      <a:gd name="connsiteY8" fmla="*/ 0 h 6559421"/>
                      <a:gd name="connsiteX9" fmla="*/ 5684023 w 10674221"/>
                      <a:gd name="connsiteY9" fmla="*/ 0 h 6559421"/>
                      <a:gd name="connsiteX10" fmla="*/ 6564646 w 10674221"/>
                      <a:gd name="connsiteY10" fmla="*/ 0 h 6559421"/>
                      <a:gd name="connsiteX11" fmla="*/ 7445269 w 10674221"/>
                      <a:gd name="connsiteY11" fmla="*/ 0 h 6559421"/>
                      <a:gd name="connsiteX12" fmla="*/ 8219150 w 10674221"/>
                      <a:gd name="connsiteY12" fmla="*/ 0 h 6559421"/>
                      <a:gd name="connsiteX13" fmla="*/ 8779547 w 10674221"/>
                      <a:gd name="connsiteY13" fmla="*/ 0 h 6559421"/>
                      <a:gd name="connsiteX14" fmla="*/ 9126459 w 10674221"/>
                      <a:gd name="connsiteY14" fmla="*/ 0 h 6559421"/>
                      <a:gd name="connsiteX15" fmla="*/ 9686856 w 10674221"/>
                      <a:gd name="connsiteY15" fmla="*/ 0 h 6559421"/>
                      <a:gd name="connsiteX16" fmla="*/ 10674221 w 10674221"/>
                      <a:gd name="connsiteY16" fmla="*/ 0 h 6559421"/>
                      <a:gd name="connsiteX17" fmla="*/ 10674221 w 10674221"/>
                      <a:gd name="connsiteY17" fmla="*/ 787131 h 6559421"/>
                      <a:gd name="connsiteX18" fmla="*/ 10674221 w 10674221"/>
                      <a:gd name="connsiteY18" fmla="*/ 1574261 h 6559421"/>
                      <a:gd name="connsiteX19" fmla="*/ 10674221 w 10674221"/>
                      <a:gd name="connsiteY19" fmla="*/ 2099015 h 6559421"/>
                      <a:gd name="connsiteX20" fmla="*/ 10674221 w 10674221"/>
                      <a:gd name="connsiteY20" fmla="*/ 2886145 h 6559421"/>
                      <a:gd name="connsiteX21" fmla="*/ 10674221 w 10674221"/>
                      <a:gd name="connsiteY21" fmla="*/ 3410899 h 6559421"/>
                      <a:gd name="connsiteX22" fmla="*/ 10674221 w 10674221"/>
                      <a:gd name="connsiteY22" fmla="*/ 4132435 h 6559421"/>
                      <a:gd name="connsiteX23" fmla="*/ 10674221 w 10674221"/>
                      <a:gd name="connsiteY23" fmla="*/ 4919566 h 6559421"/>
                      <a:gd name="connsiteX24" fmla="*/ 10674221 w 10674221"/>
                      <a:gd name="connsiteY24" fmla="*/ 5378725 h 6559421"/>
                      <a:gd name="connsiteX25" fmla="*/ 10674221 w 10674221"/>
                      <a:gd name="connsiteY25" fmla="*/ 6559421 h 6559421"/>
                      <a:gd name="connsiteX26" fmla="*/ 9793598 w 10674221"/>
                      <a:gd name="connsiteY26" fmla="*/ 6559421 h 6559421"/>
                      <a:gd name="connsiteX27" fmla="*/ 8912975 w 10674221"/>
                      <a:gd name="connsiteY27" fmla="*/ 6559421 h 6559421"/>
                      <a:gd name="connsiteX28" fmla="*/ 8352578 w 10674221"/>
                      <a:gd name="connsiteY28" fmla="*/ 6559421 h 6559421"/>
                      <a:gd name="connsiteX29" fmla="*/ 7685439 w 10674221"/>
                      <a:gd name="connsiteY29" fmla="*/ 6559421 h 6559421"/>
                      <a:gd name="connsiteX30" fmla="*/ 7231785 w 10674221"/>
                      <a:gd name="connsiteY30" fmla="*/ 6559421 h 6559421"/>
                      <a:gd name="connsiteX31" fmla="*/ 6457904 w 10674221"/>
                      <a:gd name="connsiteY31" fmla="*/ 6559421 h 6559421"/>
                      <a:gd name="connsiteX32" fmla="*/ 5577280 w 10674221"/>
                      <a:gd name="connsiteY32" fmla="*/ 6559421 h 6559421"/>
                      <a:gd name="connsiteX33" fmla="*/ 5016884 w 10674221"/>
                      <a:gd name="connsiteY33" fmla="*/ 6559421 h 6559421"/>
                      <a:gd name="connsiteX34" fmla="*/ 4136261 w 10674221"/>
                      <a:gd name="connsiteY34" fmla="*/ 6559421 h 6559421"/>
                      <a:gd name="connsiteX35" fmla="*/ 3469122 w 10674221"/>
                      <a:gd name="connsiteY35" fmla="*/ 6559421 h 6559421"/>
                      <a:gd name="connsiteX36" fmla="*/ 2588499 w 10674221"/>
                      <a:gd name="connsiteY36" fmla="*/ 6559421 h 6559421"/>
                      <a:gd name="connsiteX37" fmla="*/ 1707875 w 10674221"/>
                      <a:gd name="connsiteY37" fmla="*/ 6559421 h 6559421"/>
                      <a:gd name="connsiteX38" fmla="*/ 1254221 w 10674221"/>
                      <a:gd name="connsiteY38" fmla="*/ 6559421 h 6559421"/>
                      <a:gd name="connsiteX39" fmla="*/ 693824 w 10674221"/>
                      <a:gd name="connsiteY39" fmla="*/ 6559421 h 6559421"/>
                      <a:gd name="connsiteX40" fmla="*/ 0 w 10674221"/>
                      <a:gd name="connsiteY40" fmla="*/ 6559421 h 6559421"/>
                      <a:gd name="connsiteX41" fmla="*/ 0 w 10674221"/>
                      <a:gd name="connsiteY41" fmla="*/ 5903479 h 6559421"/>
                      <a:gd name="connsiteX42" fmla="*/ 0 w 10674221"/>
                      <a:gd name="connsiteY42" fmla="*/ 5444319 h 6559421"/>
                      <a:gd name="connsiteX43" fmla="*/ 0 w 10674221"/>
                      <a:gd name="connsiteY43" fmla="*/ 4985160 h 6559421"/>
                      <a:gd name="connsiteX44" fmla="*/ 0 w 10674221"/>
                      <a:gd name="connsiteY44" fmla="*/ 4198029 h 6559421"/>
                      <a:gd name="connsiteX45" fmla="*/ 0 w 10674221"/>
                      <a:gd name="connsiteY45" fmla="*/ 3607682 h 6559421"/>
                      <a:gd name="connsiteX46" fmla="*/ 0 w 10674221"/>
                      <a:gd name="connsiteY46" fmla="*/ 2820551 h 6559421"/>
                      <a:gd name="connsiteX47" fmla="*/ 0 w 10674221"/>
                      <a:gd name="connsiteY47" fmla="*/ 2230203 h 6559421"/>
                      <a:gd name="connsiteX48" fmla="*/ 0 w 10674221"/>
                      <a:gd name="connsiteY48" fmla="*/ 1508667 h 6559421"/>
                      <a:gd name="connsiteX49" fmla="*/ 0 w 10674221"/>
                      <a:gd name="connsiteY49" fmla="*/ 983913 h 6559421"/>
                      <a:gd name="connsiteX50" fmla="*/ 0 w 10674221"/>
                      <a:gd name="connsiteY50" fmla="*/ 0 h 65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4221" h="6559421" fill="none" extrusionOk="0">
                        <a:moveTo>
                          <a:pt x="0" y="0"/>
                        </a:moveTo>
                        <a:cubicBezTo>
                          <a:pt x="296261" y="-1233"/>
                          <a:pt x="513753" y="30827"/>
                          <a:pt x="773881" y="0"/>
                        </a:cubicBezTo>
                        <a:cubicBezTo>
                          <a:pt x="1034009" y="-30827"/>
                          <a:pt x="1318373" y="-30105"/>
                          <a:pt x="1547762" y="0"/>
                        </a:cubicBezTo>
                        <a:cubicBezTo>
                          <a:pt x="1777151" y="30105"/>
                          <a:pt x="2038083" y="15870"/>
                          <a:pt x="2214901" y="0"/>
                        </a:cubicBezTo>
                        <a:cubicBezTo>
                          <a:pt x="2391719" y="-15870"/>
                          <a:pt x="2643971" y="15052"/>
                          <a:pt x="2882040" y="0"/>
                        </a:cubicBezTo>
                        <a:cubicBezTo>
                          <a:pt x="3120109" y="-15052"/>
                          <a:pt x="3252813" y="-6763"/>
                          <a:pt x="3549178" y="0"/>
                        </a:cubicBezTo>
                        <a:cubicBezTo>
                          <a:pt x="3845543" y="6763"/>
                          <a:pt x="3728067" y="11197"/>
                          <a:pt x="3896091" y="0"/>
                        </a:cubicBezTo>
                        <a:cubicBezTo>
                          <a:pt x="4064115" y="-11197"/>
                          <a:pt x="4409546" y="7291"/>
                          <a:pt x="4669972" y="0"/>
                        </a:cubicBezTo>
                        <a:cubicBezTo>
                          <a:pt x="4930398" y="-7291"/>
                          <a:pt x="4920289" y="-13056"/>
                          <a:pt x="5016884" y="0"/>
                        </a:cubicBezTo>
                        <a:cubicBezTo>
                          <a:pt x="5113479" y="13056"/>
                          <a:pt x="5546048" y="-29177"/>
                          <a:pt x="5684023" y="0"/>
                        </a:cubicBezTo>
                        <a:cubicBezTo>
                          <a:pt x="5821998" y="29177"/>
                          <a:pt x="6193220" y="-28108"/>
                          <a:pt x="6564646" y="0"/>
                        </a:cubicBezTo>
                        <a:cubicBezTo>
                          <a:pt x="6936072" y="28108"/>
                          <a:pt x="7155546" y="19741"/>
                          <a:pt x="7445269" y="0"/>
                        </a:cubicBezTo>
                        <a:cubicBezTo>
                          <a:pt x="7734992" y="-19741"/>
                          <a:pt x="8039895" y="23354"/>
                          <a:pt x="8219150" y="0"/>
                        </a:cubicBezTo>
                        <a:cubicBezTo>
                          <a:pt x="8398405" y="-23354"/>
                          <a:pt x="8648712" y="-24758"/>
                          <a:pt x="8779547" y="0"/>
                        </a:cubicBezTo>
                        <a:cubicBezTo>
                          <a:pt x="8910382" y="24758"/>
                          <a:pt x="8979472" y="5001"/>
                          <a:pt x="9126459" y="0"/>
                        </a:cubicBezTo>
                        <a:cubicBezTo>
                          <a:pt x="9273446" y="-5001"/>
                          <a:pt x="9525333" y="13129"/>
                          <a:pt x="9686856" y="0"/>
                        </a:cubicBezTo>
                        <a:cubicBezTo>
                          <a:pt x="9848379" y="-13129"/>
                          <a:pt x="10197507" y="-47315"/>
                          <a:pt x="10674221" y="0"/>
                        </a:cubicBezTo>
                        <a:cubicBezTo>
                          <a:pt x="10698219" y="201903"/>
                          <a:pt x="10683892" y="510945"/>
                          <a:pt x="10674221" y="787131"/>
                        </a:cubicBezTo>
                        <a:cubicBezTo>
                          <a:pt x="10664550" y="1063317"/>
                          <a:pt x="10675821" y="1292526"/>
                          <a:pt x="10674221" y="1574261"/>
                        </a:cubicBezTo>
                        <a:cubicBezTo>
                          <a:pt x="10672622" y="1855996"/>
                          <a:pt x="10695943" y="1878571"/>
                          <a:pt x="10674221" y="2099015"/>
                        </a:cubicBezTo>
                        <a:cubicBezTo>
                          <a:pt x="10652499" y="2319459"/>
                          <a:pt x="10710541" y="2677978"/>
                          <a:pt x="10674221" y="2886145"/>
                        </a:cubicBezTo>
                        <a:cubicBezTo>
                          <a:pt x="10637902" y="3094312"/>
                          <a:pt x="10659990" y="3161944"/>
                          <a:pt x="10674221" y="3410899"/>
                        </a:cubicBezTo>
                        <a:cubicBezTo>
                          <a:pt x="10688452" y="3659854"/>
                          <a:pt x="10691113" y="3894803"/>
                          <a:pt x="10674221" y="4132435"/>
                        </a:cubicBezTo>
                        <a:cubicBezTo>
                          <a:pt x="10657329" y="4370067"/>
                          <a:pt x="10693727" y="4633043"/>
                          <a:pt x="10674221" y="4919566"/>
                        </a:cubicBezTo>
                        <a:cubicBezTo>
                          <a:pt x="10654715" y="5206089"/>
                          <a:pt x="10660532" y="5273109"/>
                          <a:pt x="10674221" y="5378725"/>
                        </a:cubicBezTo>
                        <a:cubicBezTo>
                          <a:pt x="10687910" y="5484341"/>
                          <a:pt x="10620309" y="6017256"/>
                          <a:pt x="10674221" y="6559421"/>
                        </a:cubicBezTo>
                        <a:cubicBezTo>
                          <a:pt x="10438082" y="6577396"/>
                          <a:pt x="10043820" y="6567370"/>
                          <a:pt x="9793598" y="6559421"/>
                        </a:cubicBezTo>
                        <a:cubicBezTo>
                          <a:pt x="9543376" y="6551472"/>
                          <a:pt x="9114752" y="6539293"/>
                          <a:pt x="8912975" y="6559421"/>
                        </a:cubicBezTo>
                        <a:cubicBezTo>
                          <a:pt x="8711198" y="6579549"/>
                          <a:pt x="8602517" y="6574679"/>
                          <a:pt x="8352578" y="6559421"/>
                        </a:cubicBezTo>
                        <a:cubicBezTo>
                          <a:pt x="8102639" y="6544163"/>
                          <a:pt x="7987505" y="6546147"/>
                          <a:pt x="7685439" y="6559421"/>
                        </a:cubicBezTo>
                        <a:cubicBezTo>
                          <a:pt x="7383373" y="6572695"/>
                          <a:pt x="7439610" y="6537398"/>
                          <a:pt x="7231785" y="6559421"/>
                        </a:cubicBezTo>
                        <a:cubicBezTo>
                          <a:pt x="7023960" y="6581444"/>
                          <a:pt x="6774182" y="6547667"/>
                          <a:pt x="6457904" y="6559421"/>
                        </a:cubicBezTo>
                        <a:cubicBezTo>
                          <a:pt x="6141626" y="6571175"/>
                          <a:pt x="5836831" y="6523228"/>
                          <a:pt x="5577280" y="6559421"/>
                        </a:cubicBezTo>
                        <a:cubicBezTo>
                          <a:pt x="5317729" y="6595614"/>
                          <a:pt x="5135874" y="6535688"/>
                          <a:pt x="5016884" y="6559421"/>
                        </a:cubicBezTo>
                        <a:cubicBezTo>
                          <a:pt x="4897894" y="6583154"/>
                          <a:pt x="4362562" y="6601334"/>
                          <a:pt x="4136261" y="6559421"/>
                        </a:cubicBezTo>
                        <a:cubicBezTo>
                          <a:pt x="3909960" y="6517508"/>
                          <a:pt x="3639327" y="6569336"/>
                          <a:pt x="3469122" y="6559421"/>
                        </a:cubicBezTo>
                        <a:cubicBezTo>
                          <a:pt x="3298917" y="6549506"/>
                          <a:pt x="2985889" y="6521951"/>
                          <a:pt x="2588499" y="6559421"/>
                        </a:cubicBezTo>
                        <a:cubicBezTo>
                          <a:pt x="2191109" y="6596891"/>
                          <a:pt x="1972130" y="6581632"/>
                          <a:pt x="1707875" y="6559421"/>
                        </a:cubicBezTo>
                        <a:cubicBezTo>
                          <a:pt x="1443620" y="6537210"/>
                          <a:pt x="1379762" y="6556416"/>
                          <a:pt x="1254221" y="6559421"/>
                        </a:cubicBezTo>
                        <a:cubicBezTo>
                          <a:pt x="1128680" y="6562426"/>
                          <a:pt x="831486" y="6546223"/>
                          <a:pt x="693824" y="6559421"/>
                        </a:cubicBezTo>
                        <a:cubicBezTo>
                          <a:pt x="556162" y="6572619"/>
                          <a:pt x="245757" y="6590040"/>
                          <a:pt x="0" y="6559421"/>
                        </a:cubicBezTo>
                        <a:cubicBezTo>
                          <a:pt x="23851" y="6358865"/>
                          <a:pt x="-21068" y="6097719"/>
                          <a:pt x="0" y="5903479"/>
                        </a:cubicBezTo>
                        <a:cubicBezTo>
                          <a:pt x="21068" y="5709239"/>
                          <a:pt x="-14072" y="5625451"/>
                          <a:pt x="0" y="5444319"/>
                        </a:cubicBezTo>
                        <a:cubicBezTo>
                          <a:pt x="14072" y="5263187"/>
                          <a:pt x="-5322" y="5211935"/>
                          <a:pt x="0" y="4985160"/>
                        </a:cubicBezTo>
                        <a:cubicBezTo>
                          <a:pt x="5322" y="4758385"/>
                          <a:pt x="31271" y="4429273"/>
                          <a:pt x="0" y="4198029"/>
                        </a:cubicBezTo>
                        <a:cubicBezTo>
                          <a:pt x="-31271" y="3966785"/>
                          <a:pt x="-2896" y="3864215"/>
                          <a:pt x="0" y="3607682"/>
                        </a:cubicBezTo>
                        <a:cubicBezTo>
                          <a:pt x="2896" y="3351149"/>
                          <a:pt x="2010" y="3185244"/>
                          <a:pt x="0" y="2820551"/>
                        </a:cubicBezTo>
                        <a:cubicBezTo>
                          <a:pt x="-2010" y="2455858"/>
                          <a:pt x="2332" y="2422212"/>
                          <a:pt x="0" y="2230203"/>
                        </a:cubicBezTo>
                        <a:cubicBezTo>
                          <a:pt x="-2332" y="2038194"/>
                          <a:pt x="-18170" y="1738959"/>
                          <a:pt x="0" y="1508667"/>
                        </a:cubicBezTo>
                        <a:cubicBezTo>
                          <a:pt x="18170" y="1278375"/>
                          <a:pt x="-23848" y="1093347"/>
                          <a:pt x="0" y="983913"/>
                        </a:cubicBezTo>
                        <a:cubicBezTo>
                          <a:pt x="23848" y="874479"/>
                          <a:pt x="-37808" y="283280"/>
                          <a:pt x="0" y="0"/>
                        </a:cubicBezTo>
                        <a:close/>
                      </a:path>
                      <a:path w="10674221" h="6559421" stroke="0" extrusionOk="0">
                        <a:moveTo>
                          <a:pt x="0" y="0"/>
                        </a:moveTo>
                        <a:cubicBezTo>
                          <a:pt x="241462" y="9524"/>
                          <a:pt x="302128" y="-27796"/>
                          <a:pt x="560397" y="0"/>
                        </a:cubicBezTo>
                        <a:cubicBezTo>
                          <a:pt x="818666" y="27796"/>
                          <a:pt x="783073" y="571"/>
                          <a:pt x="907309" y="0"/>
                        </a:cubicBezTo>
                        <a:cubicBezTo>
                          <a:pt x="1031545" y="-571"/>
                          <a:pt x="1358328" y="26663"/>
                          <a:pt x="1787932" y="0"/>
                        </a:cubicBezTo>
                        <a:cubicBezTo>
                          <a:pt x="2217536" y="-26663"/>
                          <a:pt x="2173598" y="14250"/>
                          <a:pt x="2348329" y="0"/>
                        </a:cubicBezTo>
                        <a:cubicBezTo>
                          <a:pt x="2523060" y="-14250"/>
                          <a:pt x="2678262" y="20250"/>
                          <a:pt x="2908725" y="0"/>
                        </a:cubicBezTo>
                        <a:cubicBezTo>
                          <a:pt x="3139188" y="-20250"/>
                          <a:pt x="3386362" y="-31941"/>
                          <a:pt x="3789348" y="0"/>
                        </a:cubicBezTo>
                        <a:cubicBezTo>
                          <a:pt x="4192334" y="31941"/>
                          <a:pt x="4048029" y="16734"/>
                          <a:pt x="4243003" y="0"/>
                        </a:cubicBezTo>
                        <a:cubicBezTo>
                          <a:pt x="4437977" y="-16734"/>
                          <a:pt x="4851092" y="-16153"/>
                          <a:pt x="5123626" y="0"/>
                        </a:cubicBezTo>
                        <a:cubicBezTo>
                          <a:pt x="5396160" y="16153"/>
                          <a:pt x="5717928" y="-20261"/>
                          <a:pt x="6004249" y="0"/>
                        </a:cubicBezTo>
                        <a:cubicBezTo>
                          <a:pt x="6290570" y="20261"/>
                          <a:pt x="6418944" y="-24240"/>
                          <a:pt x="6671388" y="0"/>
                        </a:cubicBezTo>
                        <a:cubicBezTo>
                          <a:pt x="6923832" y="24240"/>
                          <a:pt x="7308927" y="-28266"/>
                          <a:pt x="7552011" y="0"/>
                        </a:cubicBezTo>
                        <a:cubicBezTo>
                          <a:pt x="7795095" y="28266"/>
                          <a:pt x="7998046" y="5632"/>
                          <a:pt x="8112408" y="0"/>
                        </a:cubicBezTo>
                        <a:cubicBezTo>
                          <a:pt x="8226770" y="-5632"/>
                          <a:pt x="8509869" y="-820"/>
                          <a:pt x="8672805" y="0"/>
                        </a:cubicBezTo>
                        <a:cubicBezTo>
                          <a:pt x="8835741" y="820"/>
                          <a:pt x="9138430" y="-5203"/>
                          <a:pt x="9446686" y="0"/>
                        </a:cubicBezTo>
                        <a:cubicBezTo>
                          <a:pt x="9754942" y="5203"/>
                          <a:pt x="9762236" y="-15393"/>
                          <a:pt x="10007082" y="0"/>
                        </a:cubicBezTo>
                        <a:cubicBezTo>
                          <a:pt x="10251928" y="15393"/>
                          <a:pt x="10350548" y="-9210"/>
                          <a:pt x="10674221" y="0"/>
                        </a:cubicBezTo>
                        <a:cubicBezTo>
                          <a:pt x="10660321" y="239669"/>
                          <a:pt x="10697624" y="550260"/>
                          <a:pt x="10674221" y="787131"/>
                        </a:cubicBezTo>
                        <a:cubicBezTo>
                          <a:pt x="10650818" y="1024002"/>
                          <a:pt x="10658379" y="1326479"/>
                          <a:pt x="10674221" y="1508667"/>
                        </a:cubicBezTo>
                        <a:cubicBezTo>
                          <a:pt x="10690063" y="1690855"/>
                          <a:pt x="10706907" y="1968148"/>
                          <a:pt x="10674221" y="2230203"/>
                        </a:cubicBezTo>
                        <a:cubicBezTo>
                          <a:pt x="10641535" y="2492258"/>
                          <a:pt x="10668562" y="2501990"/>
                          <a:pt x="10674221" y="2689363"/>
                        </a:cubicBezTo>
                        <a:cubicBezTo>
                          <a:pt x="10679880" y="2876736"/>
                          <a:pt x="10694169" y="2995916"/>
                          <a:pt x="10674221" y="3214116"/>
                        </a:cubicBezTo>
                        <a:cubicBezTo>
                          <a:pt x="10654273" y="3432316"/>
                          <a:pt x="10659168" y="3613124"/>
                          <a:pt x="10674221" y="3935653"/>
                        </a:cubicBezTo>
                        <a:cubicBezTo>
                          <a:pt x="10689274" y="4258182"/>
                          <a:pt x="10680057" y="4383160"/>
                          <a:pt x="10674221" y="4526000"/>
                        </a:cubicBezTo>
                        <a:cubicBezTo>
                          <a:pt x="10668385" y="4668840"/>
                          <a:pt x="10695514" y="4935791"/>
                          <a:pt x="10674221" y="5050754"/>
                        </a:cubicBezTo>
                        <a:cubicBezTo>
                          <a:pt x="10652928" y="5165717"/>
                          <a:pt x="10643585" y="5496671"/>
                          <a:pt x="10674221" y="5772290"/>
                        </a:cubicBezTo>
                        <a:cubicBezTo>
                          <a:pt x="10704857" y="6047909"/>
                          <a:pt x="10654549" y="6390044"/>
                          <a:pt x="10674221" y="6559421"/>
                        </a:cubicBezTo>
                        <a:cubicBezTo>
                          <a:pt x="10505026" y="6591759"/>
                          <a:pt x="10185084" y="6551904"/>
                          <a:pt x="10007082" y="6559421"/>
                        </a:cubicBezTo>
                        <a:cubicBezTo>
                          <a:pt x="9829080" y="6566938"/>
                          <a:pt x="9772201" y="6557617"/>
                          <a:pt x="9553428" y="6559421"/>
                        </a:cubicBezTo>
                        <a:cubicBezTo>
                          <a:pt x="9334655" y="6561225"/>
                          <a:pt x="9151605" y="6558026"/>
                          <a:pt x="8779547" y="6559421"/>
                        </a:cubicBezTo>
                        <a:cubicBezTo>
                          <a:pt x="8407489" y="6560816"/>
                          <a:pt x="8512204" y="6572381"/>
                          <a:pt x="8325892" y="6559421"/>
                        </a:cubicBezTo>
                        <a:cubicBezTo>
                          <a:pt x="8139581" y="6546461"/>
                          <a:pt x="7921670" y="6535688"/>
                          <a:pt x="7552011" y="6559421"/>
                        </a:cubicBezTo>
                        <a:cubicBezTo>
                          <a:pt x="7182352" y="6583154"/>
                          <a:pt x="7304579" y="6568240"/>
                          <a:pt x="7205099" y="6559421"/>
                        </a:cubicBezTo>
                        <a:cubicBezTo>
                          <a:pt x="7105619" y="6550602"/>
                          <a:pt x="6615720" y="6553574"/>
                          <a:pt x="6431218" y="6559421"/>
                        </a:cubicBezTo>
                        <a:cubicBezTo>
                          <a:pt x="6246716" y="6565268"/>
                          <a:pt x="6179139" y="6541243"/>
                          <a:pt x="5977564" y="6559421"/>
                        </a:cubicBezTo>
                        <a:cubicBezTo>
                          <a:pt x="5775989" y="6577599"/>
                          <a:pt x="5703922" y="6569615"/>
                          <a:pt x="5630652" y="6559421"/>
                        </a:cubicBezTo>
                        <a:cubicBezTo>
                          <a:pt x="5557382" y="6549227"/>
                          <a:pt x="5391011" y="6543651"/>
                          <a:pt x="5176997" y="6559421"/>
                        </a:cubicBezTo>
                        <a:cubicBezTo>
                          <a:pt x="4962984" y="6575191"/>
                          <a:pt x="4754864" y="6576372"/>
                          <a:pt x="4403116" y="6559421"/>
                        </a:cubicBezTo>
                        <a:cubicBezTo>
                          <a:pt x="4051368" y="6542470"/>
                          <a:pt x="4164237" y="6559860"/>
                          <a:pt x="3949462" y="6559421"/>
                        </a:cubicBezTo>
                        <a:cubicBezTo>
                          <a:pt x="3734687" y="6558982"/>
                          <a:pt x="3720448" y="6546473"/>
                          <a:pt x="3602550" y="6559421"/>
                        </a:cubicBezTo>
                        <a:cubicBezTo>
                          <a:pt x="3484652" y="6572369"/>
                          <a:pt x="3273523" y="6551938"/>
                          <a:pt x="3148895" y="6559421"/>
                        </a:cubicBezTo>
                        <a:cubicBezTo>
                          <a:pt x="3024268" y="6566904"/>
                          <a:pt x="2770725" y="6551612"/>
                          <a:pt x="2588499" y="6559421"/>
                        </a:cubicBezTo>
                        <a:cubicBezTo>
                          <a:pt x="2406273" y="6567230"/>
                          <a:pt x="2080918" y="6556039"/>
                          <a:pt x="1921360" y="6559421"/>
                        </a:cubicBezTo>
                        <a:cubicBezTo>
                          <a:pt x="1761802" y="6562803"/>
                          <a:pt x="1618305" y="6551318"/>
                          <a:pt x="1467705" y="6559421"/>
                        </a:cubicBezTo>
                        <a:cubicBezTo>
                          <a:pt x="1317106" y="6567524"/>
                          <a:pt x="885032" y="6583433"/>
                          <a:pt x="587082" y="6559421"/>
                        </a:cubicBezTo>
                        <a:cubicBezTo>
                          <a:pt x="289132" y="6535409"/>
                          <a:pt x="160998" y="6554925"/>
                          <a:pt x="0" y="6559421"/>
                        </a:cubicBezTo>
                        <a:cubicBezTo>
                          <a:pt x="23960" y="6180278"/>
                          <a:pt x="36301" y="5930706"/>
                          <a:pt x="0" y="5772290"/>
                        </a:cubicBezTo>
                        <a:cubicBezTo>
                          <a:pt x="-36301" y="5613874"/>
                          <a:pt x="-22456" y="5349458"/>
                          <a:pt x="0" y="5116348"/>
                        </a:cubicBezTo>
                        <a:cubicBezTo>
                          <a:pt x="22456" y="4883238"/>
                          <a:pt x="-26757" y="4591857"/>
                          <a:pt x="0" y="4460406"/>
                        </a:cubicBezTo>
                        <a:cubicBezTo>
                          <a:pt x="26757" y="4328955"/>
                          <a:pt x="-28851" y="4039560"/>
                          <a:pt x="0" y="3870058"/>
                        </a:cubicBezTo>
                        <a:cubicBezTo>
                          <a:pt x="28851" y="3700556"/>
                          <a:pt x="6865" y="3317337"/>
                          <a:pt x="0" y="3148522"/>
                        </a:cubicBezTo>
                        <a:cubicBezTo>
                          <a:pt x="-6865" y="2979707"/>
                          <a:pt x="27340" y="2797683"/>
                          <a:pt x="0" y="2492580"/>
                        </a:cubicBezTo>
                        <a:cubicBezTo>
                          <a:pt x="-27340" y="2187477"/>
                          <a:pt x="-13722" y="1934713"/>
                          <a:pt x="0" y="1705449"/>
                        </a:cubicBezTo>
                        <a:cubicBezTo>
                          <a:pt x="13722" y="1476185"/>
                          <a:pt x="31812" y="1199271"/>
                          <a:pt x="0" y="918319"/>
                        </a:cubicBezTo>
                        <a:cubicBezTo>
                          <a:pt x="-31812" y="637367"/>
                          <a:pt x="3815" y="35527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38B8FE-D3FB-48EA-B315-E393993681B9}"/>
              </a:ext>
            </a:extLst>
          </p:cNvPr>
          <p:cNvSpPr>
            <a:spLocks noGrp="1"/>
          </p:cNvSpPr>
          <p:nvPr>
            <p:ph type="ctrTitle"/>
          </p:nvPr>
        </p:nvSpPr>
        <p:spPr>
          <a:xfrm>
            <a:off x="794558" y="295274"/>
            <a:ext cx="10599577" cy="1278912"/>
          </a:xfrm>
        </p:spPr>
        <p:txBody>
          <a:bodyPr>
            <a:normAutofit/>
          </a:bodyPr>
          <a:lstStyle/>
          <a:p>
            <a:r>
              <a:rPr lang="en-US" b="1" dirty="0">
                <a:latin typeface="Bodoni MT" panose="02070603080606020203" pitchFamily="18" charset="0"/>
              </a:rPr>
              <a:t>Theme</a:t>
            </a:r>
          </a:p>
        </p:txBody>
      </p:sp>
      <p:sp>
        <p:nvSpPr>
          <p:cNvPr id="10" name="TextBox 9">
            <a:extLst>
              <a:ext uri="{FF2B5EF4-FFF2-40B4-BE49-F238E27FC236}">
                <a16:creationId xmlns:a16="http://schemas.microsoft.com/office/drawing/2014/main" id="{245EC3FA-1784-4004-A1F3-FA850BB26915}"/>
              </a:ext>
            </a:extLst>
          </p:cNvPr>
          <p:cNvSpPr txBox="1"/>
          <p:nvPr/>
        </p:nvSpPr>
        <p:spPr>
          <a:xfrm>
            <a:off x="295276" y="1642373"/>
            <a:ext cx="6496142" cy="5313249"/>
          </a:xfrm>
          <a:prstGeom prst="rect">
            <a:avLst/>
          </a:prstGeom>
          <a:noFill/>
        </p:spPr>
        <p:txBody>
          <a:bodyPr wrap="square" rtlCol="0">
            <a:spAutoFit/>
          </a:bodyPr>
          <a:lstStyle/>
          <a:p>
            <a:pPr>
              <a:lnSpc>
                <a:spcPct val="90000"/>
              </a:lnSpc>
              <a:spcBef>
                <a:spcPts val="1200"/>
              </a:spcBef>
              <a:spcAft>
                <a:spcPts val="200"/>
              </a:spcAft>
            </a:pPr>
            <a:r>
              <a:rPr lang="en-US" sz="2800" dirty="0"/>
              <a:t>The Department of Defense’s Black History Month </a:t>
            </a:r>
            <a:r>
              <a:rPr lang="en-US" sz="2800"/>
              <a:t>focus is on </a:t>
            </a:r>
            <a:r>
              <a:rPr lang="en-US" sz="2800" dirty="0"/>
              <a:t>Excellence in Action, which builds on the Association for the Study of African American Life and History’s (ASALH) 2025 theme “African Americans and Labor.” </a:t>
            </a:r>
          </a:p>
          <a:p>
            <a:pPr>
              <a:lnSpc>
                <a:spcPct val="90000"/>
              </a:lnSpc>
              <a:spcBef>
                <a:spcPts val="1200"/>
              </a:spcBef>
              <a:spcAft>
                <a:spcPts val="200"/>
              </a:spcAft>
            </a:pPr>
            <a:r>
              <a:rPr lang="en-US" sz="2800" dirty="0"/>
              <a:t>The ASALH press release states, </a:t>
            </a:r>
            <a:r>
              <a:rPr lang="en-US" sz="2800" i="1" dirty="0"/>
              <a:t>“Like religion, social justice movements, and education, studying African Americans’ labor and labor struggles are important organizing foci for new interpretations and reinterpretations of the Black past, present, and future.”</a:t>
            </a:r>
          </a:p>
        </p:txBody>
      </p:sp>
      <p:sp>
        <p:nvSpPr>
          <p:cNvPr id="13" name="Slide Number Placeholder 12">
            <a:extLst>
              <a:ext uri="{FF2B5EF4-FFF2-40B4-BE49-F238E27FC236}">
                <a16:creationId xmlns:a16="http://schemas.microsoft.com/office/drawing/2014/main" id="{785F013B-30B6-4E00-BFE0-B1F8F3B25890}"/>
              </a:ext>
            </a:extLst>
          </p:cNvPr>
          <p:cNvSpPr>
            <a:spLocks noGrp="1"/>
          </p:cNvSpPr>
          <p:nvPr>
            <p:ph type="sldNum" sz="quarter" idx="12"/>
          </p:nvPr>
        </p:nvSpPr>
        <p:spPr>
          <a:xfrm>
            <a:off x="9448800" y="6492875"/>
            <a:ext cx="2743200" cy="365125"/>
          </a:xfrm>
        </p:spPr>
        <p:txBody>
          <a:bodyPr/>
          <a:lstStyle/>
          <a:p>
            <a:fld id="{99BD5D7E-032F-4F0A-A15C-755C37445FF1}" type="slidenum">
              <a:rPr lang="en-US" smtClean="0">
                <a:solidFill>
                  <a:schemeClr val="tx1"/>
                </a:solidFill>
              </a:rPr>
              <a:t>3</a:t>
            </a:fld>
            <a:endParaRPr lang="en-US" dirty="0">
              <a:solidFill>
                <a:schemeClr val="tx1"/>
              </a:solidFill>
            </a:endParaRPr>
          </a:p>
        </p:txBody>
      </p:sp>
      <p:pic>
        <p:nvPicPr>
          <p:cNvPr id="1026" name="Picture 2" descr="Two Black women employees drill and rivet wing sections for fighter and bomber planes.&#10;&#10;Palmer, Alfred T., photographer&#10;&#10;https://www.loc.gov/resource/fsa.8b05132/&#10;&#10;&#10;">
            <a:extLst>
              <a:ext uri="{FF2B5EF4-FFF2-40B4-BE49-F238E27FC236}">
                <a16:creationId xmlns:a16="http://schemas.microsoft.com/office/drawing/2014/main" id="{CE49E6F2-758E-4CA6-9D3C-21BDF01CEF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53" t="7166" r="8835" b="4925"/>
          <a:stretch/>
        </p:blipFill>
        <p:spPr bwMode="auto">
          <a:xfrm>
            <a:off x="6902362" y="2190015"/>
            <a:ext cx="4869428" cy="3950564"/>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560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AE09B2-E719-4AA4-A4A5-63A8A5173679}"/>
              </a:ext>
            </a:extLst>
          </p:cNvPr>
          <p:cNvSpPr/>
          <p:nvPr/>
        </p:nvSpPr>
        <p:spPr>
          <a:xfrm>
            <a:off x="794558" y="295274"/>
            <a:ext cx="10599577" cy="1278911"/>
          </a:xfrm>
          <a:prstGeom prst="rect">
            <a:avLst/>
          </a:prstGeom>
          <a:blipFill>
            <a:blip r:embed="rId3">
              <a:alphaModFix amt="36000"/>
            </a:blip>
            <a:tile tx="0" ty="0" sx="100000" sy="100000" flip="none" algn="tl"/>
          </a:blipFill>
          <a:ln w="25400">
            <a:solidFill>
              <a:schemeClr val="bg2">
                <a:lumMod val="25000"/>
                <a:alpha val="79000"/>
              </a:schemeClr>
            </a:solidFill>
            <a:extLst>
              <a:ext uri="{C807C97D-BFC1-408E-A445-0C87EB9F89A2}">
                <ask:lineSketchStyleProps xmlns:ask="http://schemas.microsoft.com/office/drawing/2018/sketchyshapes" sd="1219033472">
                  <a:custGeom>
                    <a:avLst/>
                    <a:gdLst>
                      <a:gd name="connsiteX0" fmla="*/ 0 w 10674221"/>
                      <a:gd name="connsiteY0" fmla="*/ 0 h 6559421"/>
                      <a:gd name="connsiteX1" fmla="*/ 773881 w 10674221"/>
                      <a:gd name="connsiteY1" fmla="*/ 0 h 6559421"/>
                      <a:gd name="connsiteX2" fmla="*/ 1547762 w 10674221"/>
                      <a:gd name="connsiteY2" fmla="*/ 0 h 6559421"/>
                      <a:gd name="connsiteX3" fmla="*/ 2214901 w 10674221"/>
                      <a:gd name="connsiteY3" fmla="*/ 0 h 6559421"/>
                      <a:gd name="connsiteX4" fmla="*/ 2882040 w 10674221"/>
                      <a:gd name="connsiteY4" fmla="*/ 0 h 6559421"/>
                      <a:gd name="connsiteX5" fmla="*/ 3549178 w 10674221"/>
                      <a:gd name="connsiteY5" fmla="*/ 0 h 6559421"/>
                      <a:gd name="connsiteX6" fmla="*/ 3896091 w 10674221"/>
                      <a:gd name="connsiteY6" fmla="*/ 0 h 6559421"/>
                      <a:gd name="connsiteX7" fmla="*/ 4669972 w 10674221"/>
                      <a:gd name="connsiteY7" fmla="*/ 0 h 6559421"/>
                      <a:gd name="connsiteX8" fmla="*/ 5016884 w 10674221"/>
                      <a:gd name="connsiteY8" fmla="*/ 0 h 6559421"/>
                      <a:gd name="connsiteX9" fmla="*/ 5684023 w 10674221"/>
                      <a:gd name="connsiteY9" fmla="*/ 0 h 6559421"/>
                      <a:gd name="connsiteX10" fmla="*/ 6564646 w 10674221"/>
                      <a:gd name="connsiteY10" fmla="*/ 0 h 6559421"/>
                      <a:gd name="connsiteX11" fmla="*/ 7445269 w 10674221"/>
                      <a:gd name="connsiteY11" fmla="*/ 0 h 6559421"/>
                      <a:gd name="connsiteX12" fmla="*/ 8219150 w 10674221"/>
                      <a:gd name="connsiteY12" fmla="*/ 0 h 6559421"/>
                      <a:gd name="connsiteX13" fmla="*/ 8779547 w 10674221"/>
                      <a:gd name="connsiteY13" fmla="*/ 0 h 6559421"/>
                      <a:gd name="connsiteX14" fmla="*/ 9126459 w 10674221"/>
                      <a:gd name="connsiteY14" fmla="*/ 0 h 6559421"/>
                      <a:gd name="connsiteX15" fmla="*/ 9686856 w 10674221"/>
                      <a:gd name="connsiteY15" fmla="*/ 0 h 6559421"/>
                      <a:gd name="connsiteX16" fmla="*/ 10674221 w 10674221"/>
                      <a:gd name="connsiteY16" fmla="*/ 0 h 6559421"/>
                      <a:gd name="connsiteX17" fmla="*/ 10674221 w 10674221"/>
                      <a:gd name="connsiteY17" fmla="*/ 787131 h 6559421"/>
                      <a:gd name="connsiteX18" fmla="*/ 10674221 w 10674221"/>
                      <a:gd name="connsiteY18" fmla="*/ 1574261 h 6559421"/>
                      <a:gd name="connsiteX19" fmla="*/ 10674221 w 10674221"/>
                      <a:gd name="connsiteY19" fmla="*/ 2099015 h 6559421"/>
                      <a:gd name="connsiteX20" fmla="*/ 10674221 w 10674221"/>
                      <a:gd name="connsiteY20" fmla="*/ 2886145 h 6559421"/>
                      <a:gd name="connsiteX21" fmla="*/ 10674221 w 10674221"/>
                      <a:gd name="connsiteY21" fmla="*/ 3410899 h 6559421"/>
                      <a:gd name="connsiteX22" fmla="*/ 10674221 w 10674221"/>
                      <a:gd name="connsiteY22" fmla="*/ 4132435 h 6559421"/>
                      <a:gd name="connsiteX23" fmla="*/ 10674221 w 10674221"/>
                      <a:gd name="connsiteY23" fmla="*/ 4919566 h 6559421"/>
                      <a:gd name="connsiteX24" fmla="*/ 10674221 w 10674221"/>
                      <a:gd name="connsiteY24" fmla="*/ 5378725 h 6559421"/>
                      <a:gd name="connsiteX25" fmla="*/ 10674221 w 10674221"/>
                      <a:gd name="connsiteY25" fmla="*/ 6559421 h 6559421"/>
                      <a:gd name="connsiteX26" fmla="*/ 9793598 w 10674221"/>
                      <a:gd name="connsiteY26" fmla="*/ 6559421 h 6559421"/>
                      <a:gd name="connsiteX27" fmla="*/ 8912975 w 10674221"/>
                      <a:gd name="connsiteY27" fmla="*/ 6559421 h 6559421"/>
                      <a:gd name="connsiteX28" fmla="*/ 8352578 w 10674221"/>
                      <a:gd name="connsiteY28" fmla="*/ 6559421 h 6559421"/>
                      <a:gd name="connsiteX29" fmla="*/ 7685439 w 10674221"/>
                      <a:gd name="connsiteY29" fmla="*/ 6559421 h 6559421"/>
                      <a:gd name="connsiteX30" fmla="*/ 7231785 w 10674221"/>
                      <a:gd name="connsiteY30" fmla="*/ 6559421 h 6559421"/>
                      <a:gd name="connsiteX31" fmla="*/ 6457904 w 10674221"/>
                      <a:gd name="connsiteY31" fmla="*/ 6559421 h 6559421"/>
                      <a:gd name="connsiteX32" fmla="*/ 5577280 w 10674221"/>
                      <a:gd name="connsiteY32" fmla="*/ 6559421 h 6559421"/>
                      <a:gd name="connsiteX33" fmla="*/ 5016884 w 10674221"/>
                      <a:gd name="connsiteY33" fmla="*/ 6559421 h 6559421"/>
                      <a:gd name="connsiteX34" fmla="*/ 4136261 w 10674221"/>
                      <a:gd name="connsiteY34" fmla="*/ 6559421 h 6559421"/>
                      <a:gd name="connsiteX35" fmla="*/ 3469122 w 10674221"/>
                      <a:gd name="connsiteY35" fmla="*/ 6559421 h 6559421"/>
                      <a:gd name="connsiteX36" fmla="*/ 2588499 w 10674221"/>
                      <a:gd name="connsiteY36" fmla="*/ 6559421 h 6559421"/>
                      <a:gd name="connsiteX37" fmla="*/ 1707875 w 10674221"/>
                      <a:gd name="connsiteY37" fmla="*/ 6559421 h 6559421"/>
                      <a:gd name="connsiteX38" fmla="*/ 1254221 w 10674221"/>
                      <a:gd name="connsiteY38" fmla="*/ 6559421 h 6559421"/>
                      <a:gd name="connsiteX39" fmla="*/ 693824 w 10674221"/>
                      <a:gd name="connsiteY39" fmla="*/ 6559421 h 6559421"/>
                      <a:gd name="connsiteX40" fmla="*/ 0 w 10674221"/>
                      <a:gd name="connsiteY40" fmla="*/ 6559421 h 6559421"/>
                      <a:gd name="connsiteX41" fmla="*/ 0 w 10674221"/>
                      <a:gd name="connsiteY41" fmla="*/ 5903479 h 6559421"/>
                      <a:gd name="connsiteX42" fmla="*/ 0 w 10674221"/>
                      <a:gd name="connsiteY42" fmla="*/ 5444319 h 6559421"/>
                      <a:gd name="connsiteX43" fmla="*/ 0 w 10674221"/>
                      <a:gd name="connsiteY43" fmla="*/ 4985160 h 6559421"/>
                      <a:gd name="connsiteX44" fmla="*/ 0 w 10674221"/>
                      <a:gd name="connsiteY44" fmla="*/ 4198029 h 6559421"/>
                      <a:gd name="connsiteX45" fmla="*/ 0 w 10674221"/>
                      <a:gd name="connsiteY45" fmla="*/ 3607682 h 6559421"/>
                      <a:gd name="connsiteX46" fmla="*/ 0 w 10674221"/>
                      <a:gd name="connsiteY46" fmla="*/ 2820551 h 6559421"/>
                      <a:gd name="connsiteX47" fmla="*/ 0 w 10674221"/>
                      <a:gd name="connsiteY47" fmla="*/ 2230203 h 6559421"/>
                      <a:gd name="connsiteX48" fmla="*/ 0 w 10674221"/>
                      <a:gd name="connsiteY48" fmla="*/ 1508667 h 6559421"/>
                      <a:gd name="connsiteX49" fmla="*/ 0 w 10674221"/>
                      <a:gd name="connsiteY49" fmla="*/ 983913 h 6559421"/>
                      <a:gd name="connsiteX50" fmla="*/ 0 w 10674221"/>
                      <a:gd name="connsiteY50" fmla="*/ 0 h 65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4221" h="6559421" fill="none" extrusionOk="0">
                        <a:moveTo>
                          <a:pt x="0" y="0"/>
                        </a:moveTo>
                        <a:cubicBezTo>
                          <a:pt x="296261" y="-1233"/>
                          <a:pt x="513753" y="30827"/>
                          <a:pt x="773881" y="0"/>
                        </a:cubicBezTo>
                        <a:cubicBezTo>
                          <a:pt x="1034009" y="-30827"/>
                          <a:pt x="1318373" y="-30105"/>
                          <a:pt x="1547762" y="0"/>
                        </a:cubicBezTo>
                        <a:cubicBezTo>
                          <a:pt x="1777151" y="30105"/>
                          <a:pt x="2038083" y="15870"/>
                          <a:pt x="2214901" y="0"/>
                        </a:cubicBezTo>
                        <a:cubicBezTo>
                          <a:pt x="2391719" y="-15870"/>
                          <a:pt x="2643971" y="15052"/>
                          <a:pt x="2882040" y="0"/>
                        </a:cubicBezTo>
                        <a:cubicBezTo>
                          <a:pt x="3120109" y="-15052"/>
                          <a:pt x="3252813" y="-6763"/>
                          <a:pt x="3549178" y="0"/>
                        </a:cubicBezTo>
                        <a:cubicBezTo>
                          <a:pt x="3845543" y="6763"/>
                          <a:pt x="3728067" y="11197"/>
                          <a:pt x="3896091" y="0"/>
                        </a:cubicBezTo>
                        <a:cubicBezTo>
                          <a:pt x="4064115" y="-11197"/>
                          <a:pt x="4409546" y="7291"/>
                          <a:pt x="4669972" y="0"/>
                        </a:cubicBezTo>
                        <a:cubicBezTo>
                          <a:pt x="4930398" y="-7291"/>
                          <a:pt x="4920289" y="-13056"/>
                          <a:pt x="5016884" y="0"/>
                        </a:cubicBezTo>
                        <a:cubicBezTo>
                          <a:pt x="5113479" y="13056"/>
                          <a:pt x="5546048" y="-29177"/>
                          <a:pt x="5684023" y="0"/>
                        </a:cubicBezTo>
                        <a:cubicBezTo>
                          <a:pt x="5821998" y="29177"/>
                          <a:pt x="6193220" y="-28108"/>
                          <a:pt x="6564646" y="0"/>
                        </a:cubicBezTo>
                        <a:cubicBezTo>
                          <a:pt x="6936072" y="28108"/>
                          <a:pt x="7155546" y="19741"/>
                          <a:pt x="7445269" y="0"/>
                        </a:cubicBezTo>
                        <a:cubicBezTo>
                          <a:pt x="7734992" y="-19741"/>
                          <a:pt x="8039895" y="23354"/>
                          <a:pt x="8219150" y="0"/>
                        </a:cubicBezTo>
                        <a:cubicBezTo>
                          <a:pt x="8398405" y="-23354"/>
                          <a:pt x="8648712" y="-24758"/>
                          <a:pt x="8779547" y="0"/>
                        </a:cubicBezTo>
                        <a:cubicBezTo>
                          <a:pt x="8910382" y="24758"/>
                          <a:pt x="8979472" y="5001"/>
                          <a:pt x="9126459" y="0"/>
                        </a:cubicBezTo>
                        <a:cubicBezTo>
                          <a:pt x="9273446" y="-5001"/>
                          <a:pt x="9525333" y="13129"/>
                          <a:pt x="9686856" y="0"/>
                        </a:cubicBezTo>
                        <a:cubicBezTo>
                          <a:pt x="9848379" y="-13129"/>
                          <a:pt x="10197507" y="-47315"/>
                          <a:pt x="10674221" y="0"/>
                        </a:cubicBezTo>
                        <a:cubicBezTo>
                          <a:pt x="10698219" y="201903"/>
                          <a:pt x="10683892" y="510945"/>
                          <a:pt x="10674221" y="787131"/>
                        </a:cubicBezTo>
                        <a:cubicBezTo>
                          <a:pt x="10664550" y="1063317"/>
                          <a:pt x="10675821" y="1292526"/>
                          <a:pt x="10674221" y="1574261"/>
                        </a:cubicBezTo>
                        <a:cubicBezTo>
                          <a:pt x="10672622" y="1855996"/>
                          <a:pt x="10695943" y="1878571"/>
                          <a:pt x="10674221" y="2099015"/>
                        </a:cubicBezTo>
                        <a:cubicBezTo>
                          <a:pt x="10652499" y="2319459"/>
                          <a:pt x="10710541" y="2677978"/>
                          <a:pt x="10674221" y="2886145"/>
                        </a:cubicBezTo>
                        <a:cubicBezTo>
                          <a:pt x="10637902" y="3094312"/>
                          <a:pt x="10659990" y="3161944"/>
                          <a:pt x="10674221" y="3410899"/>
                        </a:cubicBezTo>
                        <a:cubicBezTo>
                          <a:pt x="10688452" y="3659854"/>
                          <a:pt x="10691113" y="3894803"/>
                          <a:pt x="10674221" y="4132435"/>
                        </a:cubicBezTo>
                        <a:cubicBezTo>
                          <a:pt x="10657329" y="4370067"/>
                          <a:pt x="10693727" y="4633043"/>
                          <a:pt x="10674221" y="4919566"/>
                        </a:cubicBezTo>
                        <a:cubicBezTo>
                          <a:pt x="10654715" y="5206089"/>
                          <a:pt x="10660532" y="5273109"/>
                          <a:pt x="10674221" y="5378725"/>
                        </a:cubicBezTo>
                        <a:cubicBezTo>
                          <a:pt x="10687910" y="5484341"/>
                          <a:pt x="10620309" y="6017256"/>
                          <a:pt x="10674221" y="6559421"/>
                        </a:cubicBezTo>
                        <a:cubicBezTo>
                          <a:pt x="10438082" y="6577396"/>
                          <a:pt x="10043820" y="6567370"/>
                          <a:pt x="9793598" y="6559421"/>
                        </a:cubicBezTo>
                        <a:cubicBezTo>
                          <a:pt x="9543376" y="6551472"/>
                          <a:pt x="9114752" y="6539293"/>
                          <a:pt x="8912975" y="6559421"/>
                        </a:cubicBezTo>
                        <a:cubicBezTo>
                          <a:pt x="8711198" y="6579549"/>
                          <a:pt x="8602517" y="6574679"/>
                          <a:pt x="8352578" y="6559421"/>
                        </a:cubicBezTo>
                        <a:cubicBezTo>
                          <a:pt x="8102639" y="6544163"/>
                          <a:pt x="7987505" y="6546147"/>
                          <a:pt x="7685439" y="6559421"/>
                        </a:cubicBezTo>
                        <a:cubicBezTo>
                          <a:pt x="7383373" y="6572695"/>
                          <a:pt x="7439610" y="6537398"/>
                          <a:pt x="7231785" y="6559421"/>
                        </a:cubicBezTo>
                        <a:cubicBezTo>
                          <a:pt x="7023960" y="6581444"/>
                          <a:pt x="6774182" y="6547667"/>
                          <a:pt x="6457904" y="6559421"/>
                        </a:cubicBezTo>
                        <a:cubicBezTo>
                          <a:pt x="6141626" y="6571175"/>
                          <a:pt x="5836831" y="6523228"/>
                          <a:pt x="5577280" y="6559421"/>
                        </a:cubicBezTo>
                        <a:cubicBezTo>
                          <a:pt x="5317729" y="6595614"/>
                          <a:pt x="5135874" y="6535688"/>
                          <a:pt x="5016884" y="6559421"/>
                        </a:cubicBezTo>
                        <a:cubicBezTo>
                          <a:pt x="4897894" y="6583154"/>
                          <a:pt x="4362562" y="6601334"/>
                          <a:pt x="4136261" y="6559421"/>
                        </a:cubicBezTo>
                        <a:cubicBezTo>
                          <a:pt x="3909960" y="6517508"/>
                          <a:pt x="3639327" y="6569336"/>
                          <a:pt x="3469122" y="6559421"/>
                        </a:cubicBezTo>
                        <a:cubicBezTo>
                          <a:pt x="3298917" y="6549506"/>
                          <a:pt x="2985889" y="6521951"/>
                          <a:pt x="2588499" y="6559421"/>
                        </a:cubicBezTo>
                        <a:cubicBezTo>
                          <a:pt x="2191109" y="6596891"/>
                          <a:pt x="1972130" y="6581632"/>
                          <a:pt x="1707875" y="6559421"/>
                        </a:cubicBezTo>
                        <a:cubicBezTo>
                          <a:pt x="1443620" y="6537210"/>
                          <a:pt x="1379762" y="6556416"/>
                          <a:pt x="1254221" y="6559421"/>
                        </a:cubicBezTo>
                        <a:cubicBezTo>
                          <a:pt x="1128680" y="6562426"/>
                          <a:pt x="831486" y="6546223"/>
                          <a:pt x="693824" y="6559421"/>
                        </a:cubicBezTo>
                        <a:cubicBezTo>
                          <a:pt x="556162" y="6572619"/>
                          <a:pt x="245757" y="6590040"/>
                          <a:pt x="0" y="6559421"/>
                        </a:cubicBezTo>
                        <a:cubicBezTo>
                          <a:pt x="23851" y="6358865"/>
                          <a:pt x="-21068" y="6097719"/>
                          <a:pt x="0" y="5903479"/>
                        </a:cubicBezTo>
                        <a:cubicBezTo>
                          <a:pt x="21068" y="5709239"/>
                          <a:pt x="-14072" y="5625451"/>
                          <a:pt x="0" y="5444319"/>
                        </a:cubicBezTo>
                        <a:cubicBezTo>
                          <a:pt x="14072" y="5263187"/>
                          <a:pt x="-5322" y="5211935"/>
                          <a:pt x="0" y="4985160"/>
                        </a:cubicBezTo>
                        <a:cubicBezTo>
                          <a:pt x="5322" y="4758385"/>
                          <a:pt x="31271" y="4429273"/>
                          <a:pt x="0" y="4198029"/>
                        </a:cubicBezTo>
                        <a:cubicBezTo>
                          <a:pt x="-31271" y="3966785"/>
                          <a:pt x="-2896" y="3864215"/>
                          <a:pt x="0" y="3607682"/>
                        </a:cubicBezTo>
                        <a:cubicBezTo>
                          <a:pt x="2896" y="3351149"/>
                          <a:pt x="2010" y="3185244"/>
                          <a:pt x="0" y="2820551"/>
                        </a:cubicBezTo>
                        <a:cubicBezTo>
                          <a:pt x="-2010" y="2455858"/>
                          <a:pt x="2332" y="2422212"/>
                          <a:pt x="0" y="2230203"/>
                        </a:cubicBezTo>
                        <a:cubicBezTo>
                          <a:pt x="-2332" y="2038194"/>
                          <a:pt x="-18170" y="1738959"/>
                          <a:pt x="0" y="1508667"/>
                        </a:cubicBezTo>
                        <a:cubicBezTo>
                          <a:pt x="18170" y="1278375"/>
                          <a:pt x="-23848" y="1093347"/>
                          <a:pt x="0" y="983913"/>
                        </a:cubicBezTo>
                        <a:cubicBezTo>
                          <a:pt x="23848" y="874479"/>
                          <a:pt x="-37808" y="283280"/>
                          <a:pt x="0" y="0"/>
                        </a:cubicBezTo>
                        <a:close/>
                      </a:path>
                      <a:path w="10674221" h="6559421" stroke="0" extrusionOk="0">
                        <a:moveTo>
                          <a:pt x="0" y="0"/>
                        </a:moveTo>
                        <a:cubicBezTo>
                          <a:pt x="241462" y="9524"/>
                          <a:pt x="302128" y="-27796"/>
                          <a:pt x="560397" y="0"/>
                        </a:cubicBezTo>
                        <a:cubicBezTo>
                          <a:pt x="818666" y="27796"/>
                          <a:pt x="783073" y="571"/>
                          <a:pt x="907309" y="0"/>
                        </a:cubicBezTo>
                        <a:cubicBezTo>
                          <a:pt x="1031545" y="-571"/>
                          <a:pt x="1358328" y="26663"/>
                          <a:pt x="1787932" y="0"/>
                        </a:cubicBezTo>
                        <a:cubicBezTo>
                          <a:pt x="2217536" y="-26663"/>
                          <a:pt x="2173598" y="14250"/>
                          <a:pt x="2348329" y="0"/>
                        </a:cubicBezTo>
                        <a:cubicBezTo>
                          <a:pt x="2523060" y="-14250"/>
                          <a:pt x="2678262" y="20250"/>
                          <a:pt x="2908725" y="0"/>
                        </a:cubicBezTo>
                        <a:cubicBezTo>
                          <a:pt x="3139188" y="-20250"/>
                          <a:pt x="3386362" y="-31941"/>
                          <a:pt x="3789348" y="0"/>
                        </a:cubicBezTo>
                        <a:cubicBezTo>
                          <a:pt x="4192334" y="31941"/>
                          <a:pt x="4048029" y="16734"/>
                          <a:pt x="4243003" y="0"/>
                        </a:cubicBezTo>
                        <a:cubicBezTo>
                          <a:pt x="4437977" y="-16734"/>
                          <a:pt x="4851092" y="-16153"/>
                          <a:pt x="5123626" y="0"/>
                        </a:cubicBezTo>
                        <a:cubicBezTo>
                          <a:pt x="5396160" y="16153"/>
                          <a:pt x="5717928" y="-20261"/>
                          <a:pt x="6004249" y="0"/>
                        </a:cubicBezTo>
                        <a:cubicBezTo>
                          <a:pt x="6290570" y="20261"/>
                          <a:pt x="6418944" y="-24240"/>
                          <a:pt x="6671388" y="0"/>
                        </a:cubicBezTo>
                        <a:cubicBezTo>
                          <a:pt x="6923832" y="24240"/>
                          <a:pt x="7308927" y="-28266"/>
                          <a:pt x="7552011" y="0"/>
                        </a:cubicBezTo>
                        <a:cubicBezTo>
                          <a:pt x="7795095" y="28266"/>
                          <a:pt x="7998046" y="5632"/>
                          <a:pt x="8112408" y="0"/>
                        </a:cubicBezTo>
                        <a:cubicBezTo>
                          <a:pt x="8226770" y="-5632"/>
                          <a:pt x="8509869" y="-820"/>
                          <a:pt x="8672805" y="0"/>
                        </a:cubicBezTo>
                        <a:cubicBezTo>
                          <a:pt x="8835741" y="820"/>
                          <a:pt x="9138430" y="-5203"/>
                          <a:pt x="9446686" y="0"/>
                        </a:cubicBezTo>
                        <a:cubicBezTo>
                          <a:pt x="9754942" y="5203"/>
                          <a:pt x="9762236" y="-15393"/>
                          <a:pt x="10007082" y="0"/>
                        </a:cubicBezTo>
                        <a:cubicBezTo>
                          <a:pt x="10251928" y="15393"/>
                          <a:pt x="10350548" y="-9210"/>
                          <a:pt x="10674221" y="0"/>
                        </a:cubicBezTo>
                        <a:cubicBezTo>
                          <a:pt x="10660321" y="239669"/>
                          <a:pt x="10697624" y="550260"/>
                          <a:pt x="10674221" y="787131"/>
                        </a:cubicBezTo>
                        <a:cubicBezTo>
                          <a:pt x="10650818" y="1024002"/>
                          <a:pt x="10658379" y="1326479"/>
                          <a:pt x="10674221" y="1508667"/>
                        </a:cubicBezTo>
                        <a:cubicBezTo>
                          <a:pt x="10690063" y="1690855"/>
                          <a:pt x="10706907" y="1968148"/>
                          <a:pt x="10674221" y="2230203"/>
                        </a:cubicBezTo>
                        <a:cubicBezTo>
                          <a:pt x="10641535" y="2492258"/>
                          <a:pt x="10668562" y="2501990"/>
                          <a:pt x="10674221" y="2689363"/>
                        </a:cubicBezTo>
                        <a:cubicBezTo>
                          <a:pt x="10679880" y="2876736"/>
                          <a:pt x="10694169" y="2995916"/>
                          <a:pt x="10674221" y="3214116"/>
                        </a:cubicBezTo>
                        <a:cubicBezTo>
                          <a:pt x="10654273" y="3432316"/>
                          <a:pt x="10659168" y="3613124"/>
                          <a:pt x="10674221" y="3935653"/>
                        </a:cubicBezTo>
                        <a:cubicBezTo>
                          <a:pt x="10689274" y="4258182"/>
                          <a:pt x="10680057" y="4383160"/>
                          <a:pt x="10674221" y="4526000"/>
                        </a:cubicBezTo>
                        <a:cubicBezTo>
                          <a:pt x="10668385" y="4668840"/>
                          <a:pt x="10695514" y="4935791"/>
                          <a:pt x="10674221" y="5050754"/>
                        </a:cubicBezTo>
                        <a:cubicBezTo>
                          <a:pt x="10652928" y="5165717"/>
                          <a:pt x="10643585" y="5496671"/>
                          <a:pt x="10674221" y="5772290"/>
                        </a:cubicBezTo>
                        <a:cubicBezTo>
                          <a:pt x="10704857" y="6047909"/>
                          <a:pt x="10654549" y="6390044"/>
                          <a:pt x="10674221" y="6559421"/>
                        </a:cubicBezTo>
                        <a:cubicBezTo>
                          <a:pt x="10505026" y="6591759"/>
                          <a:pt x="10185084" y="6551904"/>
                          <a:pt x="10007082" y="6559421"/>
                        </a:cubicBezTo>
                        <a:cubicBezTo>
                          <a:pt x="9829080" y="6566938"/>
                          <a:pt x="9772201" y="6557617"/>
                          <a:pt x="9553428" y="6559421"/>
                        </a:cubicBezTo>
                        <a:cubicBezTo>
                          <a:pt x="9334655" y="6561225"/>
                          <a:pt x="9151605" y="6558026"/>
                          <a:pt x="8779547" y="6559421"/>
                        </a:cubicBezTo>
                        <a:cubicBezTo>
                          <a:pt x="8407489" y="6560816"/>
                          <a:pt x="8512204" y="6572381"/>
                          <a:pt x="8325892" y="6559421"/>
                        </a:cubicBezTo>
                        <a:cubicBezTo>
                          <a:pt x="8139581" y="6546461"/>
                          <a:pt x="7921670" y="6535688"/>
                          <a:pt x="7552011" y="6559421"/>
                        </a:cubicBezTo>
                        <a:cubicBezTo>
                          <a:pt x="7182352" y="6583154"/>
                          <a:pt x="7304579" y="6568240"/>
                          <a:pt x="7205099" y="6559421"/>
                        </a:cubicBezTo>
                        <a:cubicBezTo>
                          <a:pt x="7105619" y="6550602"/>
                          <a:pt x="6615720" y="6553574"/>
                          <a:pt x="6431218" y="6559421"/>
                        </a:cubicBezTo>
                        <a:cubicBezTo>
                          <a:pt x="6246716" y="6565268"/>
                          <a:pt x="6179139" y="6541243"/>
                          <a:pt x="5977564" y="6559421"/>
                        </a:cubicBezTo>
                        <a:cubicBezTo>
                          <a:pt x="5775989" y="6577599"/>
                          <a:pt x="5703922" y="6569615"/>
                          <a:pt x="5630652" y="6559421"/>
                        </a:cubicBezTo>
                        <a:cubicBezTo>
                          <a:pt x="5557382" y="6549227"/>
                          <a:pt x="5391011" y="6543651"/>
                          <a:pt x="5176997" y="6559421"/>
                        </a:cubicBezTo>
                        <a:cubicBezTo>
                          <a:pt x="4962984" y="6575191"/>
                          <a:pt x="4754864" y="6576372"/>
                          <a:pt x="4403116" y="6559421"/>
                        </a:cubicBezTo>
                        <a:cubicBezTo>
                          <a:pt x="4051368" y="6542470"/>
                          <a:pt x="4164237" y="6559860"/>
                          <a:pt x="3949462" y="6559421"/>
                        </a:cubicBezTo>
                        <a:cubicBezTo>
                          <a:pt x="3734687" y="6558982"/>
                          <a:pt x="3720448" y="6546473"/>
                          <a:pt x="3602550" y="6559421"/>
                        </a:cubicBezTo>
                        <a:cubicBezTo>
                          <a:pt x="3484652" y="6572369"/>
                          <a:pt x="3273523" y="6551938"/>
                          <a:pt x="3148895" y="6559421"/>
                        </a:cubicBezTo>
                        <a:cubicBezTo>
                          <a:pt x="3024268" y="6566904"/>
                          <a:pt x="2770725" y="6551612"/>
                          <a:pt x="2588499" y="6559421"/>
                        </a:cubicBezTo>
                        <a:cubicBezTo>
                          <a:pt x="2406273" y="6567230"/>
                          <a:pt x="2080918" y="6556039"/>
                          <a:pt x="1921360" y="6559421"/>
                        </a:cubicBezTo>
                        <a:cubicBezTo>
                          <a:pt x="1761802" y="6562803"/>
                          <a:pt x="1618305" y="6551318"/>
                          <a:pt x="1467705" y="6559421"/>
                        </a:cubicBezTo>
                        <a:cubicBezTo>
                          <a:pt x="1317106" y="6567524"/>
                          <a:pt x="885032" y="6583433"/>
                          <a:pt x="587082" y="6559421"/>
                        </a:cubicBezTo>
                        <a:cubicBezTo>
                          <a:pt x="289132" y="6535409"/>
                          <a:pt x="160998" y="6554925"/>
                          <a:pt x="0" y="6559421"/>
                        </a:cubicBezTo>
                        <a:cubicBezTo>
                          <a:pt x="23960" y="6180278"/>
                          <a:pt x="36301" y="5930706"/>
                          <a:pt x="0" y="5772290"/>
                        </a:cubicBezTo>
                        <a:cubicBezTo>
                          <a:pt x="-36301" y="5613874"/>
                          <a:pt x="-22456" y="5349458"/>
                          <a:pt x="0" y="5116348"/>
                        </a:cubicBezTo>
                        <a:cubicBezTo>
                          <a:pt x="22456" y="4883238"/>
                          <a:pt x="-26757" y="4591857"/>
                          <a:pt x="0" y="4460406"/>
                        </a:cubicBezTo>
                        <a:cubicBezTo>
                          <a:pt x="26757" y="4328955"/>
                          <a:pt x="-28851" y="4039560"/>
                          <a:pt x="0" y="3870058"/>
                        </a:cubicBezTo>
                        <a:cubicBezTo>
                          <a:pt x="28851" y="3700556"/>
                          <a:pt x="6865" y="3317337"/>
                          <a:pt x="0" y="3148522"/>
                        </a:cubicBezTo>
                        <a:cubicBezTo>
                          <a:pt x="-6865" y="2979707"/>
                          <a:pt x="27340" y="2797683"/>
                          <a:pt x="0" y="2492580"/>
                        </a:cubicBezTo>
                        <a:cubicBezTo>
                          <a:pt x="-27340" y="2187477"/>
                          <a:pt x="-13722" y="1934713"/>
                          <a:pt x="0" y="1705449"/>
                        </a:cubicBezTo>
                        <a:cubicBezTo>
                          <a:pt x="13722" y="1476185"/>
                          <a:pt x="31812" y="1199271"/>
                          <a:pt x="0" y="918319"/>
                        </a:cubicBezTo>
                        <a:cubicBezTo>
                          <a:pt x="-31812" y="637367"/>
                          <a:pt x="3815" y="35527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38B8FE-D3FB-48EA-B315-E393993681B9}"/>
              </a:ext>
            </a:extLst>
          </p:cNvPr>
          <p:cNvSpPr>
            <a:spLocks noGrp="1"/>
          </p:cNvSpPr>
          <p:nvPr>
            <p:ph type="ctrTitle"/>
          </p:nvPr>
        </p:nvSpPr>
        <p:spPr>
          <a:xfrm>
            <a:off x="794558" y="295274"/>
            <a:ext cx="10599577" cy="1278912"/>
          </a:xfrm>
        </p:spPr>
        <p:txBody>
          <a:bodyPr>
            <a:normAutofit/>
          </a:bodyPr>
          <a:lstStyle/>
          <a:p>
            <a:r>
              <a:rPr lang="en-US" b="1" dirty="0">
                <a:latin typeface="Bodoni MT" panose="02070603080606020203" pitchFamily="18" charset="0"/>
              </a:rPr>
              <a:t>Presentation</a:t>
            </a:r>
          </a:p>
        </p:txBody>
      </p:sp>
      <p:sp>
        <p:nvSpPr>
          <p:cNvPr id="10" name="TextBox 9">
            <a:extLst>
              <a:ext uri="{FF2B5EF4-FFF2-40B4-BE49-F238E27FC236}">
                <a16:creationId xmlns:a16="http://schemas.microsoft.com/office/drawing/2014/main" id="{245EC3FA-1784-4004-A1F3-FA850BB26915}"/>
              </a:ext>
            </a:extLst>
          </p:cNvPr>
          <p:cNvSpPr txBox="1"/>
          <p:nvPr/>
        </p:nvSpPr>
        <p:spPr>
          <a:xfrm>
            <a:off x="3808520" y="1800225"/>
            <a:ext cx="8034292" cy="4925451"/>
          </a:xfrm>
          <a:prstGeom prst="rect">
            <a:avLst/>
          </a:prstGeom>
          <a:noFill/>
        </p:spPr>
        <p:txBody>
          <a:bodyPr wrap="square" rtlCol="0">
            <a:spAutoFit/>
          </a:bodyPr>
          <a:lstStyle/>
          <a:p>
            <a:pPr>
              <a:lnSpc>
                <a:spcPct val="90000"/>
              </a:lnSpc>
              <a:spcBef>
                <a:spcPts val="1200"/>
              </a:spcBef>
              <a:spcAft>
                <a:spcPts val="200"/>
              </a:spcAft>
            </a:pPr>
            <a:r>
              <a:rPr lang="en-US" sz="2800" dirty="0"/>
              <a:t>This year marks the centennial of the Brotherhood of Sleeping Car Porters (BSCP), founded by labor leader and civil rights activist A. Philip Randolph, with essential support from figures like Rosina Corrothers Tucker. </a:t>
            </a:r>
          </a:p>
          <a:p>
            <a:pPr>
              <a:lnSpc>
                <a:spcPct val="90000"/>
              </a:lnSpc>
              <a:spcBef>
                <a:spcPts val="1200"/>
              </a:spcBef>
              <a:spcAft>
                <a:spcPts val="200"/>
              </a:spcAft>
            </a:pPr>
            <a:r>
              <a:rPr lang="en-US" sz="2800" dirty="0"/>
              <a:t>The BSCP was the first Black-majority union to obtain a charter from the American Federation of Labor, empowering it to advocate for workplace equality, improved wages and conditions, and collective bargaining rights. This presentation highlights the BSCP, A. Philip Randolph, and Rosina Corrothers Tucker.</a:t>
            </a:r>
          </a:p>
        </p:txBody>
      </p:sp>
      <p:sp>
        <p:nvSpPr>
          <p:cNvPr id="13" name="Slide Number Placeholder 12">
            <a:extLst>
              <a:ext uri="{FF2B5EF4-FFF2-40B4-BE49-F238E27FC236}">
                <a16:creationId xmlns:a16="http://schemas.microsoft.com/office/drawing/2014/main" id="{785F013B-30B6-4E00-BFE0-B1F8F3B25890}"/>
              </a:ext>
            </a:extLst>
          </p:cNvPr>
          <p:cNvSpPr>
            <a:spLocks noGrp="1"/>
          </p:cNvSpPr>
          <p:nvPr>
            <p:ph type="sldNum" sz="quarter" idx="12"/>
          </p:nvPr>
        </p:nvSpPr>
        <p:spPr>
          <a:xfrm>
            <a:off x="9448800" y="6492875"/>
            <a:ext cx="2743200" cy="365125"/>
          </a:xfrm>
        </p:spPr>
        <p:txBody>
          <a:bodyPr/>
          <a:lstStyle/>
          <a:p>
            <a:fld id="{99BD5D7E-032F-4F0A-A15C-755C37445FF1}" type="slidenum">
              <a:rPr lang="en-US" smtClean="0">
                <a:solidFill>
                  <a:schemeClr val="tx1"/>
                </a:solidFill>
              </a:rPr>
              <a:t>4</a:t>
            </a:fld>
            <a:endParaRPr lang="en-US" dirty="0">
              <a:solidFill>
                <a:schemeClr val="tx1"/>
              </a:solidFill>
            </a:endParaRPr>
          </a:p>
        </p:txBody>
      </p:sp>
      <p:pic>
        <p:nvPicPr>
          <p:cNvPr id="1026" name="Picture 2" descr="Black and white photo of J.W. Mays, [Pullman car porter]&#10;&#10;Photo courtesy of Library of Congress Prints and Photographs Division &#10;&#10;https://www.loc.gov/pictures/resource/bellcm.09028/">
            <a:extLst>
              <a:ext uri="{FF2B5EF4-FFF2-40B4-BE49-F238E27FC236}">
                <a16:creationId xmlns:a16="http://schemas.microsoft.com/office/drawing/2014/main" id="{900C8449-B13D-4678-88A3-521DFB1023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95" t="11453" r="8323" b="6999"/>
          <a:stretch/>
        </p:blipFill>
        <p:spPr bwMode="auto">
          <a:xfrm>
            <a:off x="233038" y="1885949"/>
            <a:ext cx="3393136" cy="4533901"/>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23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AE09B2-E719-4AA4-A4A5-63A8A5173679}"/>
              </a:ext>
            </a:extLst>
          </p:cNvPr>
          <p:cNvSpPr/>
          <p:nvPr/>
        </p:nvSpPr>
        <p:spPr>
          <a:xfrm>
            <a:off x="794558" y="295274"/>
            <a:ext cx="10599577" cy="1278911"/>
          </a:xfrm>
          <a:prstGeom prst="rect">
            <a:avLst/>
          </a:prstGeom>
          <a:blipFill>
            <a:blip r:embed="rId3">
              <a:alphaModFix amt="36000"/>
            </a:blip>
            <a:tile tx="0" ty="0" sx="100000" sy="100000" flip="none" algn="tl"/>
          </a:blipFill>
          <a:ln w="25400">
            <a:solidFill>
              <a:schemeClr val="bg2">
                <a:lumMod val="25000"/>
                <a:alpha val="79000"/>
              </a:schemeClr>
            </a:solidFill>
            <a:extLst>
              <a:ext uri="{C807C97D-BFC1-408E-A445-0C87EB9F89A2}">
                <ask:lineSketchStyleProps xmlns:ask="http://schemas.microsoft.com/office/drawing/2018/sketchyshapes" sd="1219033472">
                  <a:custGeom>
                    <a:avLst/>
                    <a:gdLst>
                      <a:gd name="connsiteX0" fmla="*/ 0 w 10674221"/>
                      <a:gd name="connsiteY0" fmla="*/ 0 h 6559421"/>
                      <a:gd name="connsiteX1" fmla="*/ 773881 w 10674221"/>
                      <a:gd name="connsiteY1" fmla="*/ 0 h 6559421"/>
                      <a:gd name="connsiteX2" fmla="*/ 1547762 w 10674221"/>
                      <a:gd name="connsiteY2" fmla="*/ 0 h 6559421"/>
                      <a:gd name="connsiteX3" fmla="*/ 2214901 w 10674221"/>
                      <a:gd name="connsiteY3" fmla="*/ 0 h 6559421"/>
                      <a:gd name="connsiteX4" fmla="*/ 2882040 w 10674221"/>
                      <a:gd name="connsiteY4" fmla="*/ 0 h 6559421"/>
                      <a:gd name="connsiteX5" fmla="*/ 3549178 w 10674221"/>
                      <a:gd name="connsiteY5" fmla="*/ 0 h 6559421"/>
                      <a:gd name="connsiteX6" fmla="*/ 3896091 w 10674221"/>
                      <a:gd name="connsiteY6" fmla="*/ 0 h 6559421"/>
                      <a:gd name="connsiteX7" fmla="*/ 4669972 w 10674221"/>
                      <a:gd name="connsiteY7" fmla="*/ 0 h 6559421"/>
                      <a:gd name="connsiteX8" fmla="*/ 5016884 w 10674221"/>
                      <a:gd name="connsiteY8" fmla="*/ 0 h 6559421"/>
                      <a:gd name="connsiteX9" fmla="*/ 5684023 w 10674221"/>
                      <a:gd name="connsiteY9" fmla="*/ 0 h 6559421"/>
                      <a:gd name="connsiteX10" fmla="*/ 6564646 w 10674221"/>
                      <a:gd name="connsiteY10" fmla="*/ 0 h 6559421"/>
                      <a:gd name="connsiteX11" fmla="*/ 7445269 w 10674221"/>
                      <a:gd name="connsiteY11" fmla="*/ 0 h 6559421"/>
                      <a:gd name="connsiteX12" fmla="*/ 8219150 w 10674221"/>
                      <a:gd name="connsiteY12" fmla="*/ 0 h 6559421"/>
                      <a:gd name="connsiteX13" fmla="*/ 8779547 w 10674221"/>
                      <a:gd name="connsiteY13" fmla="*/ 0 h 6559421"/>
                      <a:gd name="connsiteX14" fmla="*/ 9126459 w 10674221"/>
                      <a:gd name="connsiteY14" fmla="*/ 0 h 6559421"/>
                      <a:gd name="connsiteX15" fmla="*/ 9686856 w 10674221"/>
                      <a:gd name="connsiteY15" fmla="*/ 0 h 6559421"/>
                      <a:gd name="connsiteX16" fmla="*/ 10674221 w 10674221"/>
                      <a:gd name="connsiteY16" fmla="*/ 0 h 6559421"/>
                      <a:gd name="connsiteX17" fmla="*/ 10674221 w 10674221"/>
                      <a:gd name="connsiteY17" fmla="*/ 787131 h 6559421"/>
                      <a:gd name="connsiteX18" fmla="*/ 10674221 w 10674221"/>
                      <a:gd name="connsiteY18" fmla="*/ 1574261 h 6559421"/>
                      <a:gd name="connsiteX19" fmla="*/ 10674221 w 10674221"/>
                      <a:gd name="connsiteY19" fmla="*/ 2099015 h 6559421"/>
                      <a:gd name="connsiteX20" fmla="*/ 10674221 w 10674221"/>
                      <a:gd name="connsiteY20" fmla="*/ 2886145 h 6559421"/>
                      <a:gd name="connsiteX21" fmla="*/ 10674221 w 10674221"/>
                      <a:gd name="connsiteY21" fmla="*/ 3410899 h 6559421"/>
                      <a:gd name="connsiteX22" fmla="*/ 10674221 w 10674221"/>
                      <a:gd name="connsiteY22" fmla="*/ 4132435 h 6559421"/>
                      <a:gd name="connsiteX23" fmla="*/ 10674221 w 10674221"/>
                      <a:gd name="connsiteY23" fmla="*/ 4919566 h 6559421"/>
                      <a:gd name="connsiteX24" fmla="*/ 10674221 w 10674221"/>
                      <a:gd name="connsiteY24" fmla="*/ 5378725 h 6559421"/>
                      <a:gd name="connsiteX25" fmla="*/ 10674221 w 10674221"/>
                      <a:gd name="connsiteY25" fmla="*/ 6559421 h 6559421"/>
                      <a:gd name="connsiteX26" fmla="*/ 9793598 w 10674221"/>
                      <a:gd name="connsiteY26" fmla="*/ 6559421 h 6559421"/>
                      <a:gd name="connsiteX27" fmla="*/ 8912975 w 10674221"/>
                      <a:gd name="connsiteY27" fmla="*/ 6559421 h 6559421"/>
                      <a:gd name="connsiteX28" fmla="*/ 8352578 w 10674221"/>
                      <a:gd name="connsiteY28" fmla="*/ 6559421 h 6559421"/>
                      <a:gd name="connsiteX29" fmla="*/ 7685439 w 10674221"/>
                      <a:gd name="connsiteY29" fmla="*/ 6559421 h 6559421"/>
                      <a:gd name="connsiteX30" fmla="*/ 7231785 w 10674221"/>
                      <a:gd name="connsiteY30" fmla="*/ 6559421 h 6559421"/>
                      <a:gd name="connsiteX31" fmla="*/ 6457904 w 10674221"/>
                      <a:gd name="connsiteY31" fmla="*/ 6559421 h 6559421"/>
                      <a:gd name="connsiteX32" fmla="*/ 5577280 w 10674221"/>
                      <a:gd name="connsiteY32" fmla="*/ 6559421 h 6559421"/>
                      <a:gd name="connsiteX33" fmla="*/ 5016884 w 10674221"/>
                      <a:gd name="connsiteY33" fmla="*/ 6559421 h 6559421"/>
                      <a:gd name="connsiteX34" fmla="*/ 4136261 w 10674221"/>
                      <a:gd name="connsiteY34" fmla="*/ 6559421 h 6559421"/>
                      <a:gd name="connsiteX35" fmla="*/ 3469122 w 10674221"/>
                      <a:gd name="connsiteY35" fmla="*/ 6559421 h 6559421"/>
                      <a:gd name="connsiteX36" fmla="*/ 2588499 w 10674221"/>
                      <a:gd name="connsiteY36" fmla="*/ 6559421 h 6559421"/>
                      <a:gd name="connsiteX37" fmla="*/ 1707875 w 10674221"/>
                      <a:gd name="connsiteY37" fmla="*/ 6559421 h 6559421"/>
                      <a:gd name="connsiteX38" fmla="*/ 1254221 w 10674221"/>
                      <a:gd name="connsiteY38" fmla="*/ 6559421 h 6559421"/>
                      <a:gd name="connsiteX39" fmla="*/ 693824 w 10674221"/>
                      <a:gd name="connsiteY39" fmla="*/ 6559421 h 6559421"/>
                      <a:gd name="connsiteX40" fmla="*/ 0 w 10674221"/>
                      <a:gd name="connsiteY40" fmla="*/ 6559421 h 6559421"/>
                      <a:gd name="connsiteX41" fmla="*/ 0 w 10674221"/>
                      <a:gd name="connsiteY41" fmla="*/ 5903479 h 6559421"/>
                      <a:gd name="connsiteX42" fmla="*/ 0 w 10674221"/>
                      <a:gd name="connsiteY42" fmla="*/ 5444319 h 6559421"/>
                      <a:gd name="connsiteX43" fmla="*/ 0 w 10674221"/>
                      <a:gd name="connsiteY43" fmla="*/ 4985160 h 6559421"/>
                      <a:gd name="connsiteX44" fmla="*/ 0 w 10674221"/>
                      <a:gd name="connsiteY44" fmla="*/ 4198029 h 6559421"/>
                      <a:gd name="connsiteX45" fmla="*/ 0 w 10674221"/>
                      <a:gd name="connsiteY45" fmla="*/ 3607682 h 6559421"/>
                      <a:gd name="connsiteX46" fmla="*/ 0 w 10674221"/>
                      <a:gd name="connsiteY46" fmla="*/ 2820551 h 6559421"/>
                      <a:gd name="connsiteX47" fmla="*/ 0 w 10674221"/>
                      <a:gd name="connsiteY47" fmla="*/ 2230203 h 6559421"/>
                      <a:gd name="connsiteX48" fmla="*/ 0 w 10674221"/>
                      <a:gd name="connsiteY48" fmla="*/ 1508667 h 6559421"/>
                      <a:gd name="connsiteX49" fmla="*/ 0 w 10674221"/>
                      <a:gd name="connsiteY49" fmla="*/ 983913 h 6559421"/>
                      <a:gd name="connsiteX50" fmla="*/ 0 w 10674221"/>
                      <a:gd name="connsiteY50" fmla="*/ 0 h 65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4221" h="6559421" fill="none" extrusionOk="0">
                        <a:moveTo>
                          <a:pt x="0" y="0"/>
                        </a:moveTo>
                        <a:cubicBezTo>
                          <a:pt x="296261" y="-1233"/>
                          <a:pt x="513753" y="30827"/>
                          <a:pt x="773881" y="0"/>
                        </a:cubicBezTo>
                        <a:cubicBezTo>
                          <a:pt x="1034009" y="-30827"/>
                          <a:pt x="1318373" y="-30105"/>
                          <a:pt x="1547762" y="0"/>
                        </a:cubicBezTo>
                        <a:cubicBezTo>
                          <a:pt x="1777151" y="30105"/>
                          <a:pt x="2038083" y="15870"/>
                          <a:pt x="2214901" y="0"/>
                        </a:cubicBezTo>
                        <a:cubicBezTo>
                          <a:pt x="2391719" y="-15870"/>
                          <a:pt x="2643971" y="15052"/>
                          <a:pt x="2882040" y="0"/>
                        </a:cubicBezTo>
                        <a:cubicBezTo>
                          <a:pt x="3120109" y="-15052"/>
                          <a:pt x="3252813" y="-6763"/>
                          <a:pt x="3549178" y="0"/>
                        </a:cubicBezTo>
                        <a:cubicBezTo>
                          <a:pt x="3845543" y="6763"/>
                          <a:pt x="3728067" y="11197"/>
                          <a:pt x="3896091" y="0"/>
                        </a:cubicBezTo>
                        <a:cubicBezTo>
                          <a:pt x="4064115" y="-11197"/>
                          <a:pt x="4409546" y="7291"/>
                          <a:pt x="4669972" y="0"/>
                        </a:cubicBezTo>
                        <a:cubicBezTo>
                          <a:pt x="4930398" y="-7291"/>
                          <a:pt x="4920289" y="-13056"/>
                          <a:pt x="5016884" y="0"/>
                        </a:cubicBezTo>
                        <a:cubicBezTo>
                          <a:pt x="5113479" y="13056"/>
                          <a:pt x="5546048" y="-29177"/>
                          <a:pt x="5684023" y="0"/>
                        </a:cubicBezTo>
                        <a:cubicBezTo>
                          <a:pt x="5821998" y="29177"/>
                          <a:pt x="6193220" y="-28108"/>
                          <a:pt x="6564646" y="0"/>
                        </a:cubicBezTo>
                        <a:cubicBezTo>
                          <a:pt x="6936072" y="28108"/>
                          <a:pt x="7155546" y="19741"/>
                          <a:pt x="7445269" y="0"/>
                        </a:cubicBezTo>
                        <a:cubicBezTo>
                          <a:pt x="7734992" y="-19741"/>
                          <a:pt x="8039895" y="23354"/>
                          <a:pt x="8219150" y="0"/>
                        </a:cubicBezTo>
                        <a:cubicBezTo>
                          <a:pt x="8398405" y="-23354"/>
                          <a:pt x="8648712" y="-24758"/>
                          <a:pt x="8779547" y="0"/>
                        </a:cubicBezTo>
                        <a:cubicBezTo>
                          <a:pt x="8910382" y="24758"/>
                          <a:pt x="8979472" y="5001"/>
                          <a:pt x="9126459" y="0"/>
                        </a:cubicBezTo>
                        <a:cubicBezTo>
                          <a:pt x="9273446" y="-5001"/>
                          <a:pt x="9525333" y="13129"/>
                          <a:pt x="9686856" y="0"/>
                        </a:cubicBezTo>
                        <a:cubicBezTo>
                          <a:pt x="9848379" y="-13129"/>
                          <a:pt x="10197507" y="-47315"/>
                          <a:pt x="10674221" y="0"/>
                        </a:cubicBezTo>
                        <a:cubicBezTo>
                          <a:pt x="10698219" y="201903"/>
                          <a:pt x="10683892" y="510945"/>
                          <a:pt x="10674221" y="787131"/>
                        </a:cubicBezTo>
                        <a:cubicBezTo>
                          <a:pt x="10664550" y="1063317"/>
                          <a:pt x="10675821" y="1292526"/>
                          <a:pt x="10674221" y="1574261"/>
                        </a:cubicBezTo>
                        <a:cubicBezTo>
                          <a:pt x="10672622" y="1855996"/>
                          <a:pt x="10695943" y="1878571"/>
                          <a:pt x="10674221" y="2099015"/>
                        </a:cubicBezTo>
                        <a:cubicBezTo>
                          <a:pt x="10652499" y="2319459"/>
                          <a:pt x="10710541" y="2677978"/>
                          <a:pt x="10674221" y="2886145"/>
                        </a:cubicBezTo>
                        <a:cubicBezTo>
                          <a:pt x="10637902" y="3094312"/>
                          <a:pt x="10659990" y="3161944"/>
                          <a:pt x="10674221" y="3410899"/>
                        </a:cubicBezTo>
                        <a:cubicBezTo>
                          <a:pt x="10688452" y="3659854"/>
                          <a:pt x="10691113" y="3894803"/>
                          <a:pt x="10674221" y="4132435"/>
                        </a:cubicBezTo>
                        <a:cubicBezTo>
                          <a:pt x="10657329" y="4370067"/>
                          <a:pt x="10693727" y="4633043"/>
                          <a:pt x="10674221" y="4919566"/>
                        </a:cubicBezTo>
                        <a:cubicBezTo>
                          <a:pt x="10654715" y="5206089"/>
                          <a:pt x="10660532" y="5273109"/>
                          <a:pt x="10674221" y="5378725"/>
                        </a:cubicBezTo>
                        <a:cubicBezTo>
                          <a:pt x="10687910" y="5484341"/>
                          <a:pt x="10620309" y="6017256"/>
                          <a:pt x="10674221" y="6559421"/>
                        </a:cubicBezTo>
                        <a:cubicBezTo>
                          <a:pt x="10438082" y="6577396"/>
                          <a:pt x="10043820" y="6567370"/>
                          <a:pt x="9793598" y="6559421"/>
                        </a:cubicBezTo>
                        <a:cubicBezTo>
                          <a:pt x="9543376" y="6551472"/>
                          <a:pt x="9114752" y="6539293"/>
                          <a:pt x="8912975" y="6559421"/>
                        </a:cubicBezTo>
                        <a:cubicBezTo>
                          <a:pt x="8711198" y="6579549"/>
                          <a:pt x="8602517" y="6574679"/>
                          <a:pt x="8352578" y="6559421"/>
                        </a:cubicBezTo>
                        <a:cubicBezTo>
                          <a:pt x="8102639" y="6544163"/>
                          <a:pt x="7987505" y="6546147"/>
                          <a:pt x="7685439" y="6559421"/>
                        </a:cubicBezTo>
                        <a:cubicBezTo>
                          <a:pt x="7383373" y="6572695"/>
                          <a:pt x="7439610" y="6537398"/>
                          <a:pt x="7231785" y="6559421"/>
                        </a:cubicBezTo>
                        <a:cubicBezTo>
                          <a:pt x="7023960" y="6581444"/>
                          <a:pt x="6774182" y="6547667"/>
                          <a:pt x="6457904" y="6559421"/>
                        </a:cubicBezTo>
                        <a:cubicBezTo>
                          <a:pt x="6141626" y="6571175"/>
                          <a:pt x="5836831" y="6523228"/>
                          <a:pt x="5577280" y="6559421"/>
                        </a:cubicBezTo>
                        <a:cubicBezTo>
                          <a:pt x="5317729" y="6595614"/>
                          <a:pt x="5135874" y="6535688"/>
                          <a:pt x="5016884" y="6559421"/>
                        </a:cubicBezTo>
                        <a:cubicBezTo>
                          <a:pt x="4897894" y="6583154"/>
                          <a:pt x="4362562" y="6601334"/>
                          <a:pt x="4136261" y="6559421"/>
                        </a:cubicBezTo>
                        <a:cubicBezTo>
                          <a:pt x="3909960" y="6517508"/>
                          <a:pt x="3639327" y="6569336"/>
                          <a:pt x="3469122" y="6559421"/>
                        </a:cubicBezTo>
                        <a:cubicBezTo>
                          <a:pt x="3298917" y="6549506"/>
                          <a:pt x="2985889" y="6521951"/>
                          <a:pt x="2588499" y="6559421"/>
                        </a:cubicBezTo>
                        <a:cubicBezTo>
                          <a:pt x="2191109" y="6596891"/>
                          <a:pt x="1972130" y="6581632"/>
                          <a:pt x="1707875" y="6559421"/>
                        </a:cubicBezTo>
                        <a:cubicBezTo>
                          <a:pt x="1443620" y="6537210"/>
                          <a:pt x="1379762" y="6556416"/>
                          <a:pt x="1254221" y="6559421"/>
                        </a:cubicBezTo>
                        <a:cubicBezTo>
                          <a:pt x="1128680" y="6562426"/>
                          <a:pt x="831486" y="6546223"/>
                          <a:pt x="693824" y="6559421"/>
                        </a:cubicBezTo>
                        <a:cubicBezTo>
                          <a:pt x="556162" y="6572619"/>
                          <a:pt x="245757" y="6590040"/>
                          <a:pt x="0" y="6559421"/>
                        </a:cubicBezTo>
                        <a:cubicBezTo>
                          <a:pt x="23851" y="6358865"/>
                          <a:pt x="-21068" y="6097719"/>
                          <a:pt x="0" y="5903479"/>
                        </a:cubicBezTo>
                        <a:cubicBezTo>
                          <a:pt x="21068" y="5709239"/>
                          <a:pt x="-14072" y="5625451"/>
                          <a:pt x="0" y="5444319"/>
                        </a:cubicBezTo>
                        <a:cubicBezTo>
                          <a:pt x="14072" y="5263187"/>
                          <a:pt x="-5322" y="5211935"/>
                          <a:pt x="0" y="4985160"/>
                        </a:cubicBezTo>
                        <a:cubicBezTo>
                          <a:pt x="5322" y="4758385"/>
                          <a:pt x="31271" y="4429273"/>
                          <a:pt x="0" y="4198029"/>
                        </a:cubicBezTo>
                        <a:cubicBezTo>
                          <a:pt x="-31271" y="3966785"/>
                          <a:pt x="-2896" y="3864215"/>
                          <a:pt x="0" y="3607682"/>
                        </a:cubicBezTo>
                        <a:cubicBezTo>
                          <a:pt x="2896" y="3351149"/>
                          <a:pt x="2010" y="3185244"/>
                          <a:pt x="0" y="2820551"/>
                        </a:cubicBezTo>
                        <a:cubicBezTo>
                          <a:pt x="-2010" y="2455858"/>
                          <a:pt x="2332" y="2422212"/>
                          <a:pt x="0" y="2230203"/>
                        </a:cubicBezTo>
                        <a:cubicBezTo>
                          <a:pt x="-2332" y="2038194"/>
                          <a:pt x="-18170" y="1738959"/>
                          <a:pt x="0" y="1508667"/>
                        </a:cubicBezTo>
                        <a:cubicBezTo>
                          <a:pt x="18170" y="1278375"/>
                          <a:pt x="-23848" y="1093347"/>
                          <a:pt x="0" y="983913"/>
                        </a:cubicBezTo>
                        <a:cubicBezTo>
                          <a:pt x="23848" y="874479"/>
                          <a:pt x="-37808" y="283280"/>
                          <a:pt x="0" y="0"/>
                        </a:cubicBezTo>
                        <a:close/>
                      </a:path>
                      <a:path w="10674221" h="6559421" stroke="0" extrusionOk="0">
                        <a:moveTo>
                          <a:pt x="0" y="0"/>
                        </a:moveTo>
                        <a:cubicBezTo>
                          <a:pt x="241462" y="9524"/>
                          <a:pt x="302128" y="-27796"/>
                          <a:pt x="560397" y="0"/>
                        </a:cubicBezTo>
                        <a:cubicBezTo>
                          <a:pt x="818666" y="27796"/>
                          <a:pt x="783073" y="571"/>
                          <a:pt x="907309" y="0"/>
                        </a:cubicBezTo>
                        <a:cubicBezTo>
                          <a:pt x="1031545" y="-571"/>
                          <a:pt x="1358328" y="26663"/>
                          <a:pt x="1787932" y="0"/>
                        </a:cubicBezTo>
                        <a:cubicBezTo>
                          <a:pt x="2217536" y="-26663"/>
                          <a:pt x="2173598" y="14250"/>
                          <a:pt x="2348329" y="0"/>
                        </a:cubicBezTo>
                        <a:cubicBezTo>
                          <a:pt x="2523060" y="-14250"/>
                          <a:pt x="2678262" y="20250"/>
                          <a:pt x="2908725" y="0"/>
                        </a:cubicBezTo>
                        <a:cubicBezTo>
                          <a:pt x="3139188" y="-20250"/>
                          <a:pt x="3386362" y="-31941"/>
                          <a:pt x="3789348" y="0"/>
                        </a:cubicBezTo>
                        <a:cubicBezTo>
                          <a:pt x="4192334" y="31941"/>
                          <a:pt x="4048029" y="16734"/>
                          <a:pt x="4243003" y="0"/>
                        </a:cubicBezTo>
                        <a:cubicBezTo>
                          <a:pt x="4437977" y="-16734"/>
                          <a:pt x="4851092" y="-16153"/>
                          <a:pt x="5123626" y="0"/>
                        </a:cubicBezTo>
                        <a:cubicBezTo>
                          <a:pt x="5396160" y="16153"/>
                          <a:pt x="5717928" y="-20261"/>
                          <a:pt x="6004249" y="0"/>
                        </a:cubicBezTo>
                        <a:cubicBezTo>
                          <a:pt x="6290570" y="20261"/>
                          <a:pt x="6418944" y="-24240"/>
                          <a:pt x="6671388" y="0"/>
                        </a:cubicBezTo>
                        <a:cubicBezTo>
                          <a:pt x="6923832" y="24240"/>
                          <a:pt x="7308927" y="-28266"/>
                          <a:pt x="7552011" y="0"/>
                        </a:cubicBezTo>
                        <a:cubicBezTo>
                          <a:pt x="7795095" y="28266"/>
                          <a:pt x="7998046" y="5632"/>
                          <a:pt x="8112408" y="0"/>
                        </a:cubicBezTo>
                        <a:cubicBezTo>
                          <a:pt x="8226770" y="-5632"/>
                          <a:pt x="8509869" y="-820"/>
                          <a:pt x="8672805" y="0"/>
                        </a:cubicBezTo>
                        <a:cubicBezTo>
                          <a:pt x="8835741" y="820"/>
                          <a:pt x="9138430" y="-5203"/>
                          <a:pt x="9446686" y="0"/>
                        </a:cubicBezTo>
                        <a:cubicBezTo>
                          <a:pt x="9754942" y="5203"/>
                          <a:pt x="9762236" y="-15393"/>
                          <a:pt x="10007082" y="0"/>
                        </a:cubicBezTo>
                        <a:cubicBezTo>
                          <a:pt x="10251928" y="15393"/>
                          <a:pt x="10350548" y="-9210"/>
                          <a:pt x="10674221" y="0"/>
                        </a:cubicBezTo>
                        <a:cubicBezTo>
                          <a:pt x="10660321" y="239669"/>
                          <a:pt x="10697624" y="550260"/>
                          <a:pt x="10674221" y="787131"/>
                        </a:cubicBezTo>
                        <a:cubicBezTo>
                          <a:pt x="10650818" y="1024002"/>
                          <a:pt x="10658379" y="1326479"/>
                          <a:pt x="10674221" y="1508667"/>
                        </a:cubicBezTo>
                        <a:cubicBezTo>
                          <a:pt x="10690063" y="1690855"/>
                          <a:pt x="10706907" y="1968148"/>
                          <a:pt x="10674221" y="2230203"/>
                        </a:cubicBezTo>
                        <a:cubicBezTo>
                          <a:pt x="10641535" y="2492258"/>
                          <a:pt x="10668562" y="2501990"/>
                          <a:pt x="10674221" y="2689363"/>
                        </a:cubicBezTo>
                        <a:cubicBezTo>
                          <a:pt x="10679880" y="2876736"/>
                          <a:pt x="10694169" y="2995916"/>
                          <a:pt x="10674221" y="3214116"/>
                        </a:cubicBezTo>
                        <a:cubicBezTo>
                          <a:pt x="10654273" y="3432316"/>
                          <a:pt x="10659168" y="3613124"/>
                          <a:pt x="10674221" y="3935653"/>
                        </a:cubicBezTo>
                        <a:cubicBezTo>
                          <a:pt x="10689274" y="4258182"/>
                          <a:pt x="10680057" y="4383160"/>
                          <a:pt x="10674221" y="4526000"/>
                        </a:cubicBezTo>
                        <a:cubicBezTo>
                          <a:pt x="10668385" y="4668840"/>
                          <a:pt x="10695514" y="4935791"/>
                          <a:pt x="10674221" y="5050754"/>
                        </a:cubicBezTo>
                        <a:cubicBezTo>
                          <a:pt x="10652928" y="5165717"/>
                          <a:pt x="10643585" y="5496671"/>
                          <a:pt x="10674221" y="5772290"/>
                        </a:cubicBezTo>
                        <a:cubicBezTo>
                          <a:pt x="10704857" y="6047909"/>
                          <a:pt x="10654549" y="6390044"/>
                          <a:pt x="10674221" y="6559421"/>
                        </a:cubicBezTo>
                        <a:cubicBezTo>
                          <a:pt x="10505026" y="6591759"/>
                          <a:pt x="10185084" y="6551904"/>
                          <a:pt x="10007082" y="6559421"/>
                        </a:cubicBezTo>
                        <a:cubicBezTo>
                          <a:pt x="9829080" y="6566938"/>
                          <a:pt x="9772201" y="6557617"/>
                          <a:pt x="9553428" y="6559421"/>
                        </a:cubicBezTo>
                        <a:cubicBezTo>
                          <a:pt x="9334655" y="6561225"/>
                          <a:pt x="9151605" y="6558026"/>
                          <a:pt x="8779547" y="6559421"/>
                        </a:cubicBezTo>
                        <a:cubicBezTo>
                          <a:pt x="8407489" y="6560816"/>
                          <a:pt x="8512204" y="6572381"/>
                          <a:pt x="8325892" y="6559421"/>
                        </a:cubicBezTo>
                        <a:cubicBezTo>
                          <a:pt x="8139581" y="6546461"/>
                          <a:pt x="7921670" y="6535688"/>
                          <a:pt x="7552011" y="6559421"/>
                        </a:cubicBezTo>
                        <a:cubicBezTo>
                          <a:pt x="7182352" y="6583154"/>
                          <a:pt x="7304579" y="6568240"/>
                          <a:pt x="7205099" y="6559421"/>
                        </a:cubicBezTo>
                        <a:cubicBezTo>
                          <a:pt x="7105619" y="6550602"/>
                          <a:pt x="6615720" y="6553574"/>
                          <a:pt x="6431218" y="6559421"/>
                        </a:cubicBezTo>
                        <a:cubicBezTo>
                          <a:pt x="6246716" y="6565268"/>
                          <a:pt x="6179139" y="6541243"/>
                          <a:pt x="5977564" y="6559421"/>
                        </a:cubicBezTo>
                        <a:cubicBezTo>
                          <a:pt x="5775989" y="6577599"/>
                          <a:pt x="5703922" y="6569615"/>
                          <a:pt x="5630652" y="6559421"/>
                        </a:cubicBezTo>
                        <a:cubicBezTo>
                          <a:pt x="5557382" y="6549227"/>
                          <a:pt x="5391011" y="6543651"/>
                          <a:pt x="5176997" y="6559421"/>
                        </a:cubicBezTo>
                        <a:cubicBezTo>
                          <a:pt x="4962984" y="6575191"/>
                          <a:pt x="4754864" y="6576372"/>
                          <a:pt x="4403116" y="6559421"/>
                        </a:cubicBezTo>
                        <a:cubicBezTo>
                          <a:pt x="4051368" y="6542470"/>
                          <a:pt x="4164237" y="6559860"/>
                          <a:pt x="3949462" y="6559421"/>
                        </a:cubicBezTo>
                        <a:cubicBezTo>
                          <a:pt x="3734687" y="6558982"/>
                          <a:pt x="3720448" y="6546473"/>
                          <a:pt x="3602550" y="6559421"/>
                        </a:cubicBezTo>
                        <a:cubicBezTo>
                          <a:pt x="3484652" y="6572369"/>
                          <a:pt x="3273523" y="6551938"/>
                          <a:pt x="3148895" y="6559421"/>
                        </a:cubicBezTo>
                        <a:cubicBezTo>
                          <a:pt x="3024268" y="6566904"/>
                          <a:pt x="2770725" y="6551612"/>
                          <a:pt x="2588499" y="6559421"/>
                        </a:cubicBezTo>
                        <a:cubicBezTo>
                          <a:pt x="2406273" y="6567230"/>
                          <a:pt x="2080918" y="6556039"/>
                          <a:pt x="1921360" y="6559421"/>
                        </a:cubicBezTo>
                        <a:cubicBezTo>
                          <a:pt x="1761802" y="6562803"/>
                          <a:pt x="1618305" y="6551318"/>
                          <a:pt x="1467705" y="6559421"/>
                        </a:cubicBezTo>
                        <a:cubicBezTo>
                          <a:pt x="1317106" y="6567524"/>
                          <a:pt x="885032" y="6583433"/>
                          <a:pt x="587082" y="6559421"/>
                        </a:cubicBezTo>
                        <a:cubicBezTo>
                          <a:pt x="289132" y="6535409"/>
                          <a:pt x="160998" y="6554925"/>
                          <a:pt x="0" y="6559421"/>
                        </a:cubicBezTo>
                        <a:cubicBezTo>
                          <a:pt x="23960" y="6180278"/>
                          <a:pt x="36301" y="5930706"/>
                          <a:pt x="0" y="5772290"/>
                        </a:cubicBezTo>
                        <a:cubicBezTo>
                          <a:pt x="-36301" y="5613874"/>
                          <a:pt x="-22456" y="5349458"/>
                          <a:pt x="0" y="5116348"/>
                        </a:cubicBezTo>
                        <a:cubicBezTo>
                          <a:pt x="22456" y="4883238"/>
                          <a:pt x="-26757" y="4591857"/>
                          <a:pt x="0" y="4460406"/>
                        </a:cubicBezTo>
                        <a:cubicBezTo>
                          <a:pt x="26757" y="4328955"/>
                          <a:pt x="-28851" y="4039560"/>
                          <a:pt x="0" y="3870058"/>
                        </a:cubicBezTo>
                        <a:cubicBezTo>
                          <a:pt x="28851" y="3700556"/>
                          <a:pt x="6865" y="3317337"/>
                          <a:pt x="0" y="3148522"/>
                        </a:cubicBezTo>
                        <a:cubicBezTo>
                          <a:pt x="-6865" y="2979707"/>
                          <a:pt x="27340" y="2797683"/>
                          <a:pt x="0" y="2492580"/>
                        </a:cubicBezTo>
                        <a:cubicBezTo>
                          <a:pt x="-27340" y="2187477"/>
                          <a:pt x="-13722" y="1934713"/>
                          <a:pt x="0" y="1705449"/>
                        </a:cubicBezTo>
                        <a:cubicBezTo>
                          <a:pt x="13722" y="1476185"/>
                          <a:pt x="31812" y="1199271"/>
                          <a:pt x="0" y="918319"/>
                        </a:cubicBezTo>
                        <a:cubicBezTo>
                          <a:pt x="-31812" y="637367"/>
                          <a:pt x="3815" y="35527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38B8FE-D3FB-48EA-B315-E393993681B9}"/>
              </a:ext>
            </a:extLst>
          </p:cNvPr>
          <p:cNvSpPr>
            <a:spLocks noGrp="1"/>
          </p:cNvSpPr>
          <p:nvPr>
            <p:ph type="ctrTitle"/>
          </p:nvPr>
        </p:nvSpPr>
        <p:spPr>
          <a:xfrm>
            <a:off x="794558" y="295274"/>
            <a:ext cx="10599577" cy="1278912"/>
          </a:xfrm>
        </p:spPr>
        <p:txBody>
          <a:bodyPr>
            <a:noAutofit/>
          </a:bodyPr>
          <a:lstStyle/>
          <a:p>
            <a:r>
              <a:rPr lang="en-US" sz="4000" b="1" dirty="0">
                <a:latin typeface="Bodoni MT" panose="02070603080606020203" pitchFamily="18" charset="0"/>
              </a:rPr>
              <a:t>The Brotherhood of Sleeping Car Porters</a:t>
            </a:r>
            <a:r>
              <a:rPr lang="en-US" sz="2000" b="1" dirty="0">
                <a:latin typeface="Bodoni MT" panose="02070603080606020203" pitchFamily="18" charset="0"/>
              </a:rPr>
              <a:t> </a:t>
            </a:r>
            <a:r>
              <a:rPr lang="en-US" sz="2800" b="1" dirty="0">
                <a:latin typeface="Bodoni MT" panose="02070603080606020203" pitchFamily="18" charset="0"/>
              </a:rPr>
              <a:t>(1 of 3)</a:t>
            </a:r>
            <a:endParaRPr lang="en-US" sz="4800" b="1" dirty="0">
              <a:latin typeface="Bodoni MT" panose="02070603080606020203" pitchFamily="18" charset="0"/>
            </a:endParaRPr>
          </a:p>
        </p:txBody>
      </p:sp>
      <p:sp>
        <p:nvSpPr>
          <p:cNvPr id="10" name="TextBox 9">
            <a:extLst>
              <a:ext uri="{FF2B5EF4-FFF2-40B4-BE49-F238E27FC236}">
                <a16:creationId xmlns:a16="http://schemas.microsoft.com/office/drawing/2014/main" id="{245EC3FA-1784-4004-A1F3-FA850BB26915}"/>
              </a:ext>
            </a:extLst>
          </p:cNvPr>
          <p:cNvSpPr txBox="1"/>
          <p:nvPr/>
        </p:nvSpPr>
        <p:spPr>
          <a:xfrm>
            <a:off x="295275" y="1800225"/>
            <a:ext cx="7172325" cy="5104987"/>
          </a:xfrm>
          <a:prstGeom prst="rect">
            <a:avLst/>
          </a:prstGeom>
          <a:noFill/>
        </p:spPr>
        <p:txBody>
          <a:bodyPr wrap="square" rtlCol="0">
            <a:spAutoFit/>
          </a:bodyPr>
          <a:lstStyle/>
          <a:p>
            <a:pPr>
              <a:lnSpc>
                <a:spcPct val="90000"/>
              </a:lnSpc>
              <a:spcBef>
                <a:spcPts val="1200"/>
              </a:spcBef>
              <a:spcAft>
                <a:spcPts val="200"/>
              </a:spcAft>
            </a:pPr>
            <a:r>
              <a:rPr lang="en-US" sz="2800" dirty="0"/>
              <a:t>In 1867, the Pullman Palace Car Company was founded by George Pullman as the railroads expanded across America.</a:t>
            </a:r>
          </a:p>
          <a:p>
            <a:pPr>
              <a:lnSpc>
                <a:spcPct val="90000"/>
              </a:lnSpc>
              <a:spcBef>
                <a:spcPts val="1200"/>
              </a:spcBef>
              <a:spcAft>
                <a:spcPts val="200"/>
              </a:spcAft>
            </a:pPr>
            <a:r>
              <a:rPr lang="en-US" sz="2800" dirty="0"/>
              <a:t>Pullman hired thousands of African Americans, including many former enslaved people, to serve as porters on his luxury train cars. These porters shined shoes, made beds, and catered to passengers. </a:t>
            </a:r>
          </a:p>
          <a:p>
            <a:pPr>
              <a:lnSpc>
                <a:spcPct val="90000"/>
              </a:lnSpc>
              <a:spcBef>
                <a:spcPts val="1200"/>
              </a:spcBef>
              <a:spcAft>
                <a:spcPts val="200"/>
              </a:spcAft>
            </a:pPr>
            <a:r>
              <a:rPr lang="en-US" sz="2800" dirty="0"/>
              <a:t>Despite some benefits, these positions were marred by poor working conditions, grueling hours, low pay, and instances of being subjected to slurs and other mistreatment.</a:t>
            </a:r>
          </a:p>
        </p:txBody>
      </p:sp>
      <p:sp>
        <p:nvSpPr>
          <p:cNvPr id="13" name="Slide Number Placeholder 12">
            <a:extLst>
              <a:ext uri="{FF2B5EF4-FFF2-40B4-BE49-F238E27FC236}">
                <a16:creationId xmlns:a16="http://schemas.microsoft.com/office/drawing/2014/main" id="{785F013B-30B6-4E00-BFE0-B1F8F3B25890}"/>
              </a:ext>
            </a:extLst>
          </p:cNvPr>
          <p:cNvSpPr>
            <a:spLocks noGrp="1"/>
          </p:cNvSpPr>
          <p:nvPr>
            <p:ph type="sldNum" sz="quarter" idx="12"/>
          </p:nvPr>
        </p:nvSpPr>
        <p:spPr>
          <a:xfrm>
            <a:off x="9448800" y="6492875"/>
            <a:ext cx="2743200" cy="365125"/>
          </a:xfrm>
        </p:spPr>
        <p:txBody>
          <a:bodyPr/>
          <a:lstStyle/>
          <a:p>
            <a:fld id="{99BD5D7E-032F-4F0A-A15C-755C37445FF1}" type="slidenum">
              <a:rPr lang="en-US" smtClean="0">
                <a:solidFill>
                  <a:schemeClr val="tx1"/>
                </a:solidFill>
              </a:rPr>
              <a:t>5</a:t>
            </a:fld>
            <a:endParaRPr lang="en-US" dirty="0">
              <a:solidFill>
                <a:schemeClr val="tx1"/>
              </a:solidFill>
            </a:endParaRPr>
          </a:p>
        </p:txBody>
      </p:sp>
      <p:pic>
        <p:nvPicPr>
          <p:cNvPr id="1026" name="Picture 2" descr="Porter handing young woman a glass of water in railroad sleeping car.&#10;&#10;Photo courtesy of Library of Congress Prints and Photographs Division &#10;&#10;https://www.loc.gov/pictures/resource/cph.3c16409/&#10;">
            <a:extLst>
              <a:ext uri="{FF2B5EF4-FFF2-40B4-BE49-F238E27FC236}">
                <a16:creationId xmlns:a16="http://schemas.microsoft.com/office/drawing/2014/main" id="{900C8449-B13D-4678-88A3-521DFB1023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55" t="6875" r="4961" b="8438"/>
          <a:stretch/>
        </p:blipFill>
        <p:spPr bwMode="auto">
          <a:xfrm>
            <a:off x="7746531" y="1781176"/>
            <a:ext cx="3978744" cy="4781550"/>
          </a:xfrm>
          <a:prstGeom prst="rect">
            <a:avLst/>
          </a:prstGeom>
          <a:noFill/>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4679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AE09B2-E719-4AA4-A4A5-63A8A5173679}"/>
              </a:ext>
            </a:extLst>
          </p:cNvPr>
          <p:cNvSpPr/>
          <p:nvPr/>
        </p:nvSpPr>
        <p:spPr>
          <a:xfrm>
            <a:off x="794558" y="295274"/>
            <a:ext cx="10599577" cy="1278911"/>
          </a:xfrm>
          <a:prstGeom prst="rect">
            <a:avLst/>
          </a:prstGeom>
          <a:blipFill>
            <a:blip r:embed="rId3">
              <a:alphaModFix amt="36000"/>
            </a:blip>
            <a:tile tx="0" ty="0" sx="100000" sy="100000" flip="none" algn="tl"/>
          </a:blipFill>
          <a:ln w="25400">
            <a:solidFill>
              <a:schemeClr val="bg2">
                <a:lumMod val="25000"/>
                <a:alpha val="79000"/>
              </a:schemeClr>
            </a:solidFill>
            <a:extLst>
              <a:ext uri="{C807C97D-BFC1-408E-A445-0C87EB9F89A2}">
                <ask:lineSketchStyleProps xmlns:ask="http://schemas.microsoft.com/office/drawing/2018/sketchyshapes" sd="1219033472">
                  <a:custGeom>
                    <a:avLst/>
                    <a:gdLst>
                      <a:gd name="connsiteX0" fmla="*/ 0 w 10674221"/>
                      <a:gd name="connsiteY0" fmla="*/ 0 h 6559421"/>
                      <a:gd name="connsiteX1" fmla="*/ 773881 w 10674221"/>
                      <a:gd name="connsiteY1" fmla="*/ 0 h 6559421"/>
                      <a:gd name="connsiteX2" fmla="*/ 1547762 w 10674221"/>
                      <a:gd name="connsiteY2" fmla="*/ 0 h 6559421"/>
                      <a:gd name="connsiteX3" fmla="*/ 2214901 w 10674221"/>
                      <a:gd name="connsiteY3" fmla="*/ 0 h 6559421"/>
                      <a:gd name="connsiteX4" fmla="*/ 2882040 w 10674221"/>
                      <a:gd name="connsiteY4" fmla="*/ 0 h 6559421"/>
                      <a:gd name="connsiteX5" fmla="*/ 3549178 w 10674221"/>
                      <a:gd name="connsiteY5" fmla="*/ 0 h 6559421"/>
                      <a:gd name="connsiteX6" fmla="*/ 3896091 w 10674221"/>
                      <a:gd name="connsiteY6" fmla="*/ 0 h 6559421"/>
                      <a:gd name="connsiteX7" fmla="*/ 4669972 w 10674221"/>
                      <a:gd name="connsiteY7" fmla="*/ 0 h 6559421"/>
                      <a:gd name="connsiteX8" fmla="*/ 5016884 w 10674221"/>
                      <a:gd name="connsiteY8" fmla="*/ 0 h 6559421"/>
                      <a:gd name="connsiteX9" fmla="*/ 5684023 w 10674221"/>
                      <a:gd name="connsiteY9" fmla="*/ 0 h 6559421"/>
                      <a:gd name="connsiteX10" fmla="*/ 6564646 w 10674221"/>
                      <a:gd name="connsiteY10" fmla="*/ 0 h 6559421"/>
                      <a:gd name="connsiteX11" fmla="*/ 7445269 w 10674221"/>
                      <a:gd name="connsiteY11" fmla="*/ 0 h 6559421"/>
                      <a:gd name="connsiteX12" fmla="*/ 8219150 w 10674221"/>
                      <a:gd name="connsiteY12" fmla="*/ 0 h 6559421"/>
                      <a:gd name="connsiteX13" fmla="*/ 8779547 w 10674221"/>
                      <a:gd name="connsiteY13" fmla="*/ 0 h 6559421"/>
                      <a:gd name="connsiteX14" fmla="*/ 9126459 w 10674221"/>
                      <a:gd name="connsiteY14" fmla="*/ 0 h 6559421"/>
                      <a:gd name="connsiteX15" fmla="*/ 9686856 w 10674221"/>
                      <a:gd name="connsiteY15" fmla="*/ 0 h 6559421"/>
                      <a:gd name="connsiteX16" fmla="*/ 10674221 w 10674221"/>
                      <a:gd name="connsiteY16" fmla="*/ 0 h 6559421"/>
                      <a:gd name="connsiteX17" fmla="*/ 10674221 w 10674221"/>
                      <a:gd name="connsiteY17" fmla="*/ 787131 h 6559421"/>
                      <a:gd name="connsiteX18" fmla="*/ 10674221 w 10674221"/>
                      <a:gd name="connsiteY18" fmla="*/ 1574261 h 6559421"/>
                      <a:gd name="connsiteX19" fmla="*/ 10674221 w 10674221"/>
                      <a:gd name="connsiteY19" fmla="*/ 2099015 h 6559421"/>
                      <a:gd name="connsiteX20" fmla="*/ 10674221 w 10674221"/>
                      <a:gd name="connsiteY20" fmla="*/ 2886145 h 6559421"/>
                      <a:gd name="connsiteX21" fmla="*/ 10674221 w 10674221"/>
                      <a:gd name="connsiteY21" fmla="*/ 3410899 h 6559421"/>
                      <a:gd name="connsiteX22" fmla="*/ 10674221 w 10674221"/>
                      <a:gd name="connsiteY22" fmla="*/ 4132435 h 6559421"/>
                      <a:gd name="connsiteX23" fmla="*/ 10674221 w 10674221"/>
                      <a:gd name="connsiteY23" fmla="*/ 4919566 h 6559421"/>
                      <a:gd name="connsiteX24" fmla="*/ 10674221 w 10674221"/>
                      <a:gd name="connsiteY24" fmla="*/ 5378725 h 6559421"/>
                      <a:gd name="connsiteX25" fmla="*/ 10674221 w 10674221"/>
                      <a:gd name="connsiteY25" fmla="*/ 6559421 h 6559421"/>
                      <a:gd name="connsiteX26" fmla="*/ 9793598 w 10674221"/>
                      <a:gd name="connsiteY26" fmla="*/ 6559421 h 6559421"/>
                      <a:gd name="connsiteX27" fmla="*/ 8912975 w 10674221"/>
                      <a:gd name="connsiteY27" fmla="*/ 6559421 h 6559421"/>
                      <a:gd name="connsiteX28" fmla="*/ 8352578 w 10674221"/>
                      <a:gd name="connsiteY28" fmla="*/ 6559421 h 6559421"/>
                      <a:gd name="connsiteX29" fmla="*/ 7685439 w 10674221"/>
                      <a:gd name="connsiteY29" fmla="*/ 6559421 h 6559421"/>
                      <a:gd name="connsiteX30" fmla="*/ 7231785 w 10674221"/>
                      <a:gd name="connsiteY30" fmla="*/ 6559421 h 6559421"/>
                      <a:gd name="connsiteX31" fmla="*/ 6457904 w 10674221"/>
                      <a:gd name="connsiteY31" fmla="*/ 6559421 h 6559421"/>
                      <a:gd name="connsiteX32" fmla="*/ 5577280 w 10674221"/>
                      <a:gd name="connsiteY32" fmla="*/ 6559421 h 6559421"/>
                      <a:gd name="connsiteX33" fmla="*/ 5016884 w 10674221"/>
                      <a:gd name="connsiteY33" fmla="*/ 6559421 h 6559421"/>
                      <a:gd name="connsiteX34" fmla="*/ 4136261 w 10674221"/>
                      <a:gd name="connsiteY34" fmla="*/ 6559421 h 6559421"/>
                      <a:gd name="connsiteX35" fmla="*/ 3469122 w 10674221"/>
                      <a:gd name="connsiteY35" fmla="*/ 6559421 h 6559421"/>
                      <a:gd name="connsiteX36" fmla="*/ 2588499 w 10674221"/>
                      <a:gd name="connsiteY36" fmla="*/ 6559421 h 6559421"/>
                      <a:gd name="connsiteX37" fmla="*/ 1707875 w 10674221"/>
                      <a:gd name="connsiteY37" fmla="*/ 6559421 h 6559421"/>
                      <a:gd name="connsiteX38" fmla="*/ 1254221 w 10674221"/>
                      <a:gd name="connsiteY38" fmla="*/ 6559421 h 6559421"/>
                      <a:gd name="connsiteX39" fmla="*/ 693824 w 10674221"/>
                      <a:gd name="connsiteY39" fmla="*/ 6559421 h 6559421"/>
                      <a:gd name="connsiteX40" fmla="*/ 0 w 10674221"/>
                      <a:gd name="connsiteY40" fmla="*/ 6559421 h 6559421"/>
                      <a:gd name="connsiteX41" fmla="*/ 0 w 10674221"/>
                      <a:gd name="connsiteY41" fmla="*/ 5903479 h 6559421"/>
                      <a:gd name="connsiteX42" fmla="*/ 0 w 10674221"/>
                      <a:gd name="connsiteY42" fmla="*/ 5444319 h 6559421"/>
                      <a:gd name="connsiteX43" fmla="*/ 0 w 10674221"/>
                      <a:gd name="connsiteY43" fmla="*/ 4985160 h 6559421"/>
                      <a:gd name="connsiteX44" fmla="*/ 0 w 10674221"/>
                      <a:gd name="connsiteY44" fmla="*/ 4198029 h 6559421"/>
                      <a:gd name="connsiteX45" fmla="*/ 0 w 10674221"/>
                      <a:gd name="connsiteY45" fmla="*/ 3607682 h 6559421"/>
                      <a:gd name="connsiteX46" fmla="*/ 0 w 10674221"/>
                      <a:gd name="connsiteY46" fmla="*/ 2820551 h 6559421"/>
                      <a:gd name="connsiteX47" fmla="*/ 0 w 10674221"/>
                      <a:gd name="connsiteY47" fmla="*/ 2230203 h 6559421"/>
                      <a:gd name="connsiteX48" fmla="*/ 0 w 10674221"/>
                      <a:gd name="connsiteY48" fmla="*/ 1508667 h 6559421"/>
                      <a:gd name="connsiteX49" fmla="*/ 0 w 10674221"/>
                      <a:gd name="connsiteY49" fmla="*/ 983913 h 6559421"/>
                      <a:gd name="connsiteX50" fmla="*/ 0 w 10674221"/>
                      <a:gd name="connsiteY50" fmla="*/ 0 h 65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4221" h="6559421" fill="none" extrusionOk="0">
                        <a:moveTo>
                          <a:pt x="0" y="0"/>
                        </a:moveTo>
                        <a:cubicBezTo>
                          <a:pt x="296261" y="-1233"/>
                          <a:pt x="513753" y="30827"/>
                          <a:pt x="773881" y="0"/>
                        </a:cubicBezTo>
                        <a:cubicBezTo>
                          <a:pt x="1034009" y="-30827"/>
                          <a:pt x="1318373" y="-30105"/>
                          <a:pt x="1547762" y="0"/>
                        </a:cubicBezTo>
                        <a:cubicBezTo>
                          <a:pt x="1777151" y="30105"/>
                          <a:pt x="2038083" y="15870"/>
                          <a:pt x="2214901" y="0"/>
                        </a:cubicBezTo>
                        <a:cubicBezTo>
                          <a:pt x="2391719" y="-15870"/>
                          <a:pt x="2643971" y="15052"/>
                          <a:pt x="2882040" y="0"/>
                        </a:cubicBezTo>
                        <a:cubicBezTo>
                          <a:pt x="3120109" y="-15052"/>
                          <a:pt x="3252813" y="-6763"/>
                          <a:pt x="3549178" y="0"/>
                        </a:cubicBezTo>
                        <a:cubicBezTo>
                          <a:pt x="3845543" y="6763"/>
                          <a:pt x="3728067" y="11197"/>
                          <a:pt x="3896091" y="0"/>
                        </a:cubicBezTo>
                        <a:cubicBezTo>
                          <a:pt x="4064115" y="-11197"/>
                          <a:pt x="4409546" y="7291"/>
                          <a:pt x="4669972" y="0"/>
                        </a:cubicBezTo>
                        <a:cubicBezTo>
                          <a:pt x="4930398" y="-7291"/>
                          <a:pt x="4920289" y="-13056"/>
                          <a:pt x="5016884" y="0"/>
                        </a:cubicBezTo>
                        <a:cubicBezTo>
                          <a:pt x="5113479" y="13056"/>
                          <a:pt x="5546048" y="-29177"/>
                          <a:pt x="5684023" y="0"/>
                        </a:cubicBezTo>
                        <a:cubicBezTo>
                          <a:pt x="5821998" y="29177"/>
                          <a:pt x="6193220" y="-28108"/>
                          <a:pt x="6564646" y="0"/>
                        </a:cubicBezTo>
                        <a:cubicBezTo>
                          <a:pt x="6936072" y="28108"/>
                          <a:pt x="7155546" y="19741"/>
                          <a:pt x="7445269" y="0"/>
                        </a:cubicBezTo>
                        <a:cubicBezTo>
                          <a:pt x="7734992" y="-19741"/>
                          <a:pt x="8039895" y="23354"/>
                          <a:pt x="8219150" y="0"/>
                        </a:cubicBezTo>
                        <a:cubicBezTo>
                          <a:pt x="8398405" y="-23354"/>
                          <a:pt x="8648712" y="-24758"/>
                          <a:pt x="8779547" y="0"/>
                        </a:cubicBezTo>
                        <a:cubicBezTo>
                          <a:pt x="8910382" y="24758"/>
                          <a:pt x="8979472" y="5001"/>
                          <a:pt x="9126459" y="0"/>
                        </a:cubicBezTo>
                        <a:cubicBezTo>
                          <a:pt x="9273446" y="-5001"/>
                          <a:pt x="9525333" y="13129"/>
                          <a:pt x="9686856" y="0"/>
                        </a:cubicBezTo>
                        <a:cubicBezTo>
                          <a:pt x="9848379" y="-13129"/>
                          <a:pt x="10197507" y="-47315"/>
                          <a:pt x="10674221" y="0"/>
                        </a:cubicBezTo>
                        <a:cubicBezTo>
                          <a:pt x="10698219" y="201903"/>
                          <a:pt x="10683892" y="510945"/>
                          <a:pt x="10674221" y="787131"/>
                        </a:cubicBezTo>
                        <a:cubicBezTo>
                          <a:pt x="10664550" y="1063317"/>
                          <a:pt x="10675821" y="1292526"/>
                          <a:pt x="10674221" y="1574261"/>
                        </a:cubicBezTo>
                        <a:cubicBezTo>
                          <a:pt x="10672622" y="1855996"/>
                          <a:pt x="10695943" y="1878571"/>
                          <a:pt x="10674221" y="2099015"/>
                        </a:cubicBezTo>
                        <a:cubicBezTo>
                          <a:pt x="10652499" y="2319459"/>
                          <a:pt x="10710541" y="2677978"/>
                          <a:pt x="10674221" y="2886145"/>
                        </a:cubicBezTo>
                        <a:cubicBezTo>
                          <a:pt x="10637902" y="3094312"/>
                          <a:pt x="10659990" y="3161944"/>
                          <a:pt x="10674221" y="3410899"/>
                        </a:cubicBezTo>
                        <a:cubicBezTo>
                          <a:pt x="10688452" y="3659854"/>
                          <a:pt x="10691113" y="3894803"/>
                          <a:pt x="10674221" y="4132435"/>
                        </a:cubicBezTo>
                        <a:cubicBezTo>
                          <a:pt x="10657329" y="4370067"/>
                          <a:pt x="10693727" y="4633043"/>
                          <a:pt x="10674221" y="4919566"/>
                        </a:cubicBezTo>
                        <a:cubicBezTo>
                          <a:pt x="10654715" y="5206089"/>
                          <a:pt x="10660532" y="5273109"/>
                          <a:pt x="10674221" y="5378725"/>
                        </a:cubicBezTo>
                        <a:cubicBezTo>
                          <a:pt x="10687910" y="5484341"/>
                          <a:pt x="10620309" y="6017256"/>
                          <a:pt x="10674221" y="6559421"/>
                        </a:cubicBezTo>
                        <a:cubicBezTo>
                          <a:pt x="10438082" y="6577396"/>
                          <a:pt x="10043820" y="6567370"/>
                          <a:pt x="9793598" y="6559421"/>
                        </a:cubicBezTo>
                        <a:cubicBezTo>
                          <a:pt x="9543376" y="6551472"/>
                          <a:pt x="9114752" y="6539293"/>
                          <a:pt x="8912975" y="6559421"/>
                        </a:cubicBezTo>
                        <a:cubicBezTo>
                          <a:pt x="8711198" y="6579549"/>
                          <a:pt x="8602517" y="6574679"/>
                          <a:pt x="8352578" y="6559421"/>
                        </a:cubicBezTo>
                        <a:cubicBezTo>
                          <a:pt x="8102639" y="6544163"/>
                          <a:pt x="7987505" y="6546147"/>
                          <a:pt x="7685439" y="6559421"/>
                        </a:cubicBezTo>
                        <a:cubicBezTo>
                          <a:pt x="7383373" y="6572695"/>
                          <a:pt x="7439610" y="6537398"/>
                          <a:pt x="7231785" y="6559421"/>
                        </a:cubicBezTo>
                        <a:cubicBezTo>
                          <a:pt x="7023960" y="6581444"/>
                          <a:pt x="6774182" y="6547667"/>
                          <a:pt x="6457904" y="6559421"/>
                        </a:cubicBezTo>
                        <a:cubicBezTo>
                          <a:pt x="6141626" y="6571175"/>
                          <a:pt x="5836831" y="6523228"/>
                          <a:pt x="5577280" y="6559421"/>
                        </a:cubicBezTo>
                        <a:cubicBezTo>
                          <a:pt x="5317729" y="6595614"/>
                          <a:pt x="5135874" y="6535688"/>
                          <a:pt x="5016884" y="6559421"/>
                        </a:cubicBezTo>
                        <a:cubicBezTo>
                          <a:pt x="4897894" y="6583154"/>
                          <a:pt x="4362562" y="6601334"/>
                          <a:pt x="4136261" y="6559421"/>
                        </a:cubicBezTo>
                        <a:cubicBezTo>
                          <a:pt x="3909960" y="6517508"/>
                          <a:pt x="3639327" y="6569336"/>
                          <a:pt x="3469122" y="6559421"/>
                        </a:cubicBezTo>
                        <a:cubicBezTo>
                          <a:pt x="3298917" y="6549506"/>
                          <a:pt x="2985889" y="6521951"/>
                          <a:pt x="2588499" y="6559421"/>
                        </a:cubicBezTo>
                        <a:cubicBezTo>
                          <a:pt x="2191109" y="6596891"/>
                          <a:pt x="1972130" y="6581632"/>
                          <a:pt x="1707875" y="6559421"/>
                        </a:cubicBezTo>
                        <a:cubicBezTo>
                          <a:pt x="1443620" y="6537210"/>
                          <a:pt x="1379762" y="6556416"/>
                          <a:pt x="1254221" y="6559421"/>
                        </a:cubicBezTo>
                        <a:cubicBezTo>
                          <a:pt x="1128680" y="6562426"/>
                          <a:pt x="831486" y="6546223"/>
                          <a:pt x="693824" y="6559421"/>
                        </a:cubicBezTo>
                        <a:cubicBezTo>
                          <a:pt x="556162" y="6572619"/>
                          <a:pt x="245757" y="6590040"/>
                          <a:pt x="0" y="6559421"/>
                        </a:cubicBezTo>
                        <a:cubicBezTo>
                          <a:pt x="23851" y="6358865"/>
                          <a:pt x="-21068" y="6097719"/>
                          <a:pt x="0" y="5903479"/>
                        </a:cubicBezTo>
                        <a:cubicBezTo>
                          <a:pt x="21068" y="5709239"/>
                          <a:pt x="-14072" y="5625451"/>
                          <a:pt x="0" y="5444319"/>
                        </a:cubicBezTo>
                        <a:cubicBezTo>
                          <a:pt x="14072" y="5263187"/>
                          <a:pt x="-5322" y="5211935"/>
                          <a:pt x="0" y="4985160"/>
                        </a:cubicBezTo>
                        <a:cubicBezTo>
                          <a:pt x="5322" y="4758385"/>
                          <a:pt x="31271" y="4429273"/>
                          <a:pt x="0" y="4198029"/>
                        </a:cubicBezTo>
                        <a:cubicBezTo>
                          <a:pt x="-31271" y="3966785"/>
                          <a:pt x="-2896" y="3864215"/>
                          <a:pt x="0" y="3607682"/>
                        </a:cubicBezTo>
                        <a:cubicBezTo>
                          <a:pt x="2896" y="3351149"/>
                          <a:pt x="2010" y="3185244"/>
                          <a:pt x="0" y="2820551"/>
                        </a:cubicBezTo>
                        <a:cubicBezTo>
                          <a:pt x="-2010" y="2455858"/>
                          <a:pt x="2332" y="2422212"/>
                          <a:pt x="0" y="2230203"/>
                        </a:cubicBezTo>
                        <a:cubicBezTo>
                          <a:pt x="-2332" y="2038194"/>
                          <a:pt x="-18170" y="1738959"/>
                          <a:pt x="0" y="1508667"/>
                        </a:cubicBezTo>
                        <a:cubicBezTo>
                          <a:pt x="18170" y="1278375"/>
                          <a:pt x="-23848" y="1093347"/>
                          <a:pt x="0" y="983913"/>
                        </a:cubicBezTo>
                        <a:cubicBezTo>
                          <a:pt x="23848" y="874479"/>
                          <a:pt x="-37808" y="283280"/>
                          <a:pt x="0" y="0"/>
                        </a:cubicBezTo>
                        <a:close/>
                      </a:path>
                      <a:path w="10674221" h="6559421" stroke="0" extrusionOk="0">
                        <a:moveTo>
                          <a:pt x="0" y="0"/>
                        </a:moveTo>
                        <a:cubicBezTo>
                          <a:pt x="241462" y="9524"/>
                          <a:pt x="302128" y="-27796"/>
                          <a:pt x="560397" y="0"/>
                        </a:cubicBezTo>
                        <a:cubicBezTo>
                          <a:pt x="818666" y="27796"/>
                          <a:pt x="783073" y="571"/>
                          <a:pt x="907309" y="0"/>
                        </a:cubicBezTo>
                        <a:cubicBezTo>
                          <a:pt x="1031545" y="-571"/>
                          <a:pt x="1358328" y="26663"/>
                          <a:pt x="1787932" y="0"/>
                        </a:cubicBezTo>
                        <a:cubicBezTo>
                          <a:pt x="2217536" y="-26663"/>
                          <a:pt x="2173598" y="14250"/>
                          <a:pt x="2348329" y="0"/>
                        </a:cubicBezTo>
                        <a:cubicBezTo>
                          <a:pt x="2523060" y="-14250"/>
                          <a:pt x="2678262" y="20250"/>
                          <a:pt x="2908725" y="0"/>
                        </a:cubicBezTo>
                        <a:cubicBezTo>
                          <a:pt x="3139188" y="-20250"/>
                          <a:pt x="3386362" y="-31941"/>
                          <a:pt x="3789348" y="0"/>
                        </a:cubicBezTo>
                        <a:cubicBezTo>
                          <a:pt x="4192334" y="31941"/>
                          <a:pt x="4048029" y="16734"/>
                          <a:pt x="4243003" y="0"/>
                        </a:cubicBezTo>
                        <a:cubicBezTo>
                          <a:pt x="4437977" y="-16734"/>
                          <a:pt x="4851092" y="-16153"/>
                          <a:pt x="5123626" y="0"/>
                        </a:cubicBezTo>
                        <a:cubicBezTo>
                          <a:pt x="5396160" y="16153"/>
                          <a:pt x="5717928" y="-20261"/>
                          <a:pt x="6004249" y="0"/>
                        </a:cubicBezTo>
                        <a:cubicBezTo>
                          <a:pt x="6290570" y="20261"/>
                          <a:pt x="6418944" y="-24240"/>
                          <a:pt x="6671388" y="0"/>
                        </a:cubicBezTo>
                        <a:cubicBezTo>
                          <a:pt x="6923832" y="24240"/>
                          <a:pt x="7308927" y="-28266"/>
                          <a:pt x="7552011" y="0"/>
                        </a:cubicBezTo>
                        <a:cubicBezTo>
                          <a:pt x="7795095" y="28266"/>
                          <a:pt x="7998046" y="5632"/>
                          <a:pt x="8112408" y="0"/>
                        </a:cubicBezTo>
                        <a:cubicBezTo>
                          <a:pt x="8226770" y="-5632"/>
                          <a:pt x="8509869" y="-820"/>
                          <a:pt x="8672805" y="0"/>
                        </a:cubicBezTo>
                        <a:cubicBezTo>
                          <a:pt x="8835741" y="820"/>
                          <a:pt x="9138430" y="-5203"/>
                          <a:pt x="9446686" y="0"/>
                        </a:cubicBezTo>
                        <a:cubicBezTo>
                          <a:pt x="9754942" y="5203"/>
                          <a:pt x="9762236" y="-15393"/>
                          <a:pt x="10007082" y="0"/>
                        </a:cubicBezTo>
                        <a:cubicBezTo>
                          <a:pt x="10251928" y="15393"/>
                          <a:pt x="10350548" y="-9210"/>
                          <a:pt x="10674221" y="0"/>
                        </a:cubicBezTo>
                        <a:cubicBezTo>
                          <a:pt x="10660321" y="239669"/>
                          <a:pt x="10697624" y="550260"/>
                          <a:pt x="10674221" y="787131"/>
                        </a:cubicBezTo>
                        <a:cubicBezTo>
                          <a:pt x="10650818" y="1024002"/>
                          <a:pt x="10658379" y="1326479"/>
                          <a:pt x="10674221" y="1508667"/>
                        </a:cubicBezTo>
                        <a:cubicBezTo>
                          <a:pt x="10690063" y="1690855"/>
                          <a:pt x="10706907" y="1968148"/>
                          <a:pt x="10674221" y="2230203"/>
                        </a:cubicBezTo>
                        <a:cubicBezTo>
                          <a:pt x="10641535" y="2492258"/>
                          <a:pt x="10668562" y="2501990"/>
                          <a:pt x="10674221" y="2689363"/>
                        </a:cubicBezTo>
                        <a:cubicBezTo>
                          <a:pt x="10679880" y="2876736"/>
                          <a:pt x="10694169" y="2995916"/>
                          <a:pt x="10674221" y="3214116"/>
                        </a:cubicBezTo>
                        <a:cubicBezTo>
                          <a:pt x="10654273" y="3432316"/>
                          <a:pt x="10659168" y="3613124"/>
                          <a:pt x="10674221" y="3935653"/>
                        </a:cubicBezTo>
                        <a:cubicBezTo>
                          <a:pt x="10689274" y="4258182"/>
                          <a:pt x="10680057" y="4383160"/>
                          <a:pt x="10674221" y="4526000"/>
                        </a:cubicBezTo>
                        <a:cubicBezTo>
                          <a:pt x="10668385" y="4668840"/>
                          <a:pt x="10695514" y="4935791"/>
                          <a:pt x="10674221" y="5050754"/>
                        </a:cubicBezTo>
                        <a:cubicBezTo>
                          <a:pt x="10652928" y="5165717"/>
                          <a:pt x="10643585" y="5496671"/>
                          <a:pt x="10674221" y="5772290"/>
                        </a:cubicBezTo>
                        <a:cubicBezTo>
                          <a:pt x="10704857" y="6047909"/>
                          <a:pt x="10654549" y="6390044"/>
                          <a:pt x="10674221" y="6559421"/>
                        </a:cubicBezTo>
                        <a:cubicBezTo>
                          <a:pt x="10505026" y="6591759"/>
                          <a:pt x="10185084" y="6551904"/>
                          <a:pt x="10007082" y="6559421"/>
                        </a:cubicBezTo>
                        <a:cubicBezTo>
                          <a:pt x="9829080" y="6566938"/>
                          <a:pt x="9772201" y="6557617"/>
                          <a:pt x="9553428" y="6559421"/>
                        </a:cubicBezTo>
                        <a:cubicBezTo>
                          <a:pt x="9334655" y="6561225"/>
                          <a:pt x="9151605" y="6558026"/>
                          <a:pt x="8779547" y="6559421"/>
                        </a:cubicBezTo>
                        <a:cubicBezTo>
                          <a:pt x="8407489" y="6560816"/>
                          <a:pt x="8512204" y="6572381"/>
                          <a:pt x="8325892" y="6559421"/>
                        </a:cubicBezTo>
                        <a:cubicBezTo>
                          <a:pt x="8139581" y="6546461"/>
                          <a:pt x="7921670" y="6535688"/>
                          <a:pt x="7552011" y="6559421"/>
                        </a:cubicBezTo>
                        <a:cubicBezTo>
                          <a:pt x="7182352" y="6583154"/>
                          <a:pt x="7304579" y="6568240"/>
                          <a:pt x="7205099" y="6559421"/>
                        </a:cubicBezTo>
                        <a:cubicBezTo>
                          <a:pt x="7105619" y="6550602"/>
                          <a:pt x="6615720" y="6553574"/>
                          <a:pt x="6431218" y="6559421"/>
                        </a:cubicBezTo>
                        <a:cubicBezTo>
                          <a:pt x="6246716" y="6565268"/>
                          <a:pt x="6179139" y="6541243"/>
                          <a:pt x="5977564" y="6559421"/>
                        </a:cubicBezTo>
                        <a:cubicBezTo>
                          <a:pt x="5775989" y="6577599"/>
                          <a:pt x="5703922" y="6569615"/>
                          <a:pt x="5630652" y="6559421"/>
                        </a:cubicBezTo>
                        <a:cubicBezTo>
                          <a:pt x="5557382" y="6549227"/>
                          <a:pt x="5391011" y="6543651"/>
                          <a:pt x="5176997" y="6559421"/>
                        </a:cubicBezTo>
                        <a:cubicBezTo>
                          <a:pt x="4962984" y="6575191"/>
                          <a:pt x="4754864" y="6576372"/>
                          <a:pt x="4403116" y="6559421"/>
                        </a:cubicBezTo>
                        <a:cubicBezTo>
                          <a:pt x="4051368" y="6542470"/>
                          <a:pt x="4164237" y="6559860"/>
                          <a:pt x="3949462" y="6559421"/>
                        </a:cubicBezTo>
                        <a:cubicBezTo>
                          <a:pt x="3734687" y="6558982"/>
                          <a:pt x="3720448" y="6546473"/>
                          <a:pt x="3602550" y="6559421"/>
                        </a:cubicBezTo>
                        <a:cubicBezTo>
                          <a:pt x="3484652" y="6572369"/>
                          <a:pt x="3273523" y="6551938"/>
                          <a:pt x="3148895" y="6559421"/>
                        </a:cubicBezTo>
                        <a:cubicBezTo>
                          <a:pt x="3024268" y="6566904"/>
                          <a:pt x="2770725" y="6551612"/>
                          <a:pt x="2588499" y="6559421"/>
                        </a:cubicBezTo>
                        <a:cubicBezTo>
                          <a:pt x="2406273" y="6567230"/>
                          <a:pt x="2080918" y="6556039"/>
                          <a:pt x="1921360" y="6559421"/>
                        </a:cubicBezTo>
                        <a:cubicBezTo>
                          <a:pt x="1761802" y="6562803"/>
                          <a:pt x="1618305" y="6551318"/>
                          <a:pt x="1467705" y="6559421"/>
                        </a:cubicBezTo>
                        <a:cubicBezTo>
                          <a:pt x="1317106" y="6567524"/>
                          <a:pt x="885032" y="6583433"/>
                          <a:pt x="587082" y="6559421"/>
                        </a:cubicBezTo>
                        <a:cubicBezTo>
                          <a:pt x="289132" y="6535409"/>
                          <a:pt x="160998" y="6554925"/>
                          <a:pt x="0" y="6559421"/>
                        </a:cubicBezTo>
                        <a:cubicBezTo>
                          <a:pt x="23960" y="6180278"/>
                          <a:pt x="36301" y="5930706"/>
                          <a:pt x="0" y="5772290"/>
                        </a:cubicBezTo>
                        <a:cubicBezTo>
                          <a:pt x="-36301" y="5613874"/>
                          <a:pt x="-22456" y="5349458"/>
                          <a:pt x="0" y="5116348"/>
                        </a:cubicBezTo>
                        <a:cubicBezTo>
                          <a:pt x="22456" y="4883238"/>
                          <a:pt x="-26757" y="4591857"/>
                          <a:pt x="0" y="4460406"/>
                        </a:cubicBezTo>
                        <a:cubicBezTo>
                          <a:pt x="26757" y="4328955"/>
                          <a:pt x="-28851" y="4039560"/>
                          <a:pt x="0" y="3870058"/>
                        </a:cubicBezTo>
                        <a:cubicBezTo>
                          <a:pt x="28851" y="3700556"/>
                          <a:pt x="6865" y="3317337"/>
                          <a:pt x="0" y="3148522"/>
                        </a:cubicBezTo>
                        <a:cubicBezTo>
                          <a:pt x="-6865" y="2979707"/>
                          <a:pt x="27340" y="2797683"/>
                          <a:pt x="0" y="2492580"/>
                        </a:cubicBezTo>
                        <a:cubicBezTo>
                          <a:pt x="-27340" y="2187477"/>
                          <a:pt x="-13722" y="1934713"/>
                          <a:pt x="0" y="1705449"/>
                        </a:cubicBezTo>
                        <a:cubicBezTo>
                          <a:pt x="13722" y="1476185"/>
                          <a:pt x="31812" y="1199271"/>
                          <a:pt x="0" y="918319"/>
                        </a:cubicBezTo>
                        <a:cubicBezTo>
                          <a:pt x="-31812" y="637367"/>
                          <a:pt x="3815" y="35527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38B8FE-D3FB-48EA-B315-E393993681B9}"/>
              </a:ext>
            </a:extLst>
          </p:cNvPr>
          <p:cNvSpPr>
            <a:spLocks noGrp="1"/>
          </p:cNvSpPr>
          <p:nvPr>
            <p:ph type="ctrTitle"/>
          </p:nvPr>
        </p:nvSpPr>
        <p:spPr>
          <a:xfrm>
            <a:off x="794558" y="295274"/>
            <a:ext cx="10599577" cy="1278912"/>
          </a:xfrm>
        </p:spPr>
        <p:txBody>
          <a:bodyPr>
            <a:normAutofit/>
          </a:bodyPr>
          <a:lstStyle/>
          <a:p>
            <a:r>
              <a:rPr kumimoji="0" lang="en-US" sz="4000" b="1" i="0" u="none" strike="noStrike" kern="1200" cap="none" spc="0" normalizeH="0" baseline="0" noProof="0" dirty="0">
                <a:ln>
                  <a:noFill/>
                </a:ln>
                <a:solidFill>
                  <a:prstClr val="black"/>
                </a:solidFill>
                <a:effectLst/>
                <a:uLnTx/>
                <a:uFillTx/>
                <a:latin typeface="Bodoni MT" panose="02070603080606020203" pitchFamily="18" charset="0"/>
                <a:ea typeface="+mj-ea"/>
                <a:cs typeface="+mj-cs"/>
              </a:rPr>
              <a:t>The Brotherhood of Sleeping Car Porters</a:t>
            </a:r>
            <a:r>
              <a:rPr kumimoji="0" lang="en-US" sz="2000" b="1" i="0" u="none" strike="noStrike" kern="1200" cap="none" spc="0" normalizeH="0" baseline="0" noProof="0" dirty="0">
                <a:ln>
                  <a:noFill/>
                </a:ln>
                <a:solidFill>
                  <a:prstClr val="black"/>
                </a:solidFill>
                <a:effectLst/>
                <a:uLnTx/>
                <a:uFillTx/>
                <a:latin typeface="Bodoni MT" panose="02070603080606020203" pitchFamily="18" charset="0"/>
                <a:ea typeface="+mj-ea"/>
                <a:cs typeface="+mj-cs"/>
              </a:rPr>
              <a:t> </a:t>
            </a:r>
            <a:r>
              <a:rPr kumimoji="0" lang="en-US" sz="2800" b="1" i="0" u="none" strike="noStrike" kern="1200" cap="none" spc="0" normalizeH="0" baseline="0" noProof="0" dirty="0">
                <a:ln>
                  <a:noFill/>
                </a:ln>
                <a:solidFill>
                  <a:prstClr val="black"/>
                </a:solidFill>
                <a:effectLst/>
                <a:uLnTx/>
                <a:uFillTx/>
                <a:latin typeface="Bodoni MT" panose="02070603080606020203" pitchFamily="18" charset="0"/>
                <a:ea typeface="+mj-ea"/>
                <a:cs typeface="+mj-cs"/>
              </a:rPr>
              <a:t>(2 of 3)</a:t>
            </a:r>
            <a:endParaRPr lang="en-US" b="1" dirty="0">
              <a:latin typeface="Bodoni MT" panose="02070603080606020203" pitchFamily="18" charset="0"/>
            </a:endParaRPr>
          </a:p>
        </p:txBody>
      </p:sp>
      <p:sp>
        <p:nvSpPr>
          <p:cNvPr id="10" name="TextBox 9">
            <a:extLst>
              <a:ext uri="{FF2B5EF4-FFF2-40B4-BE49-F238E27FC236}">
                <a16:creationId xmlns:a16="http://schemas.microsoft.com/office/drawing/2014/main" id="{245EC3FA-1784-4004-A1F3-FA850BB26915}"/>
              </a:ext>
            </a:extLst>
          </p:cNvPr>
          <p:cNvSpPr txBox="1"/>
          <p:nvPr/>
        </p:nvSpPr>
        <p:spPr>
          <a:xfrm>
            <a:off x="4373289" y="1800225"/>
            <a:ext cx="7626416" cy="4925451"/>
          </a:xfrm>
          <a:prstGeom prst="rect">
            <a:avLst/>
          </a:prstGeom>
          <a:noFill/>
        </p:spPr>
        <p:txBody>
          <a:bodyPr wrap="square" rtlCol="0">
            <a:spAutoFit/>
          </a:bodyPr>
          <a:lstStyle/>
          <a:p>
            <a:pPr>
              <a:lnSpc>
                <a:spcPct val="90000"/>
              </a:lnSpc>
              <a:spcBef>
                <a:spcPts val="1200"/>
              </a:spcBef>
              <a:spcAft>
                <a:spcPts val="200"/>
              </a:spcAft>
            </a:pPr>
            <a:r>
              <a:rPr lang="en-US" sz="2800" dirty="0"/>
              <a:t>As the Pullman Company became the largest employer of Black men, civil rights and labor leader A. Philip Randolph met with Pullman porters to help them form a union.</a:t>
            </a:r>
          </a:p>
          <a:p>
            <a:pPr>
              <a:lnSpc>
                <a:spcPct val="90000"/>
              </a:lnSpc>
              <a:spcBef>
                <a:spcPts val="1200"/>
              </a:spcBef>
              <a:spcAft>
                <a:spcPts val="200"/>
              </a:spcAft>
            </a:pPr>
            <a:r>
              <a:rPr lang="en-US" sz="2800" dirty="0"/>
              <a:t>White employees were organized with the American Railway Union, which prohibited Black men from joining. In 1925, Randolph formed and led the BSCP, which secured their first collective bargaining agreement in 1937. The BSCP secured higher wages, better conditions and benefits, and a decrease in monthly hours from as many as 400 to a 240-hour limit.</a:t>
            </a:r>
          </a:p>
        </p:txBody>
      </p:sp>
      <p:sp>
        <p:nvSpPr>
          <p:cNvPr id="13" name="Slide Number Placeholder 12">
            <a:extLst>
              <a:ext uri="{FF2B5EF4-FFF2-40B4-BE49-F238E27FC236}">
                <a16:creationId xmlns:a16="http://schemas.microsoft.com/office/drawing/2014/main" id="{785F013B-30B6-4E00-BFE0-B1F8F3B25890}"/>
              </a:ext>
            </a:extLst>
          </p:cNvPr>
          <p:cNvSpPr>
            <a:spLocks noGrp="1"/>
          </p:cNvSpPr>
          <p:nvPr>
            <p:ph type="sldNum" sz="quarter" idx="12"/>
          </p:nvPr>
        </p:nvSpPr>
        <p:spPr>
          <a:xfrm>
            <a:off x="9448800" y="6492875"/>
            <a:ext cx="2743200" cy="365125"/>
          </a:xfrm>
        </p:spPr>
        <p:txBody>
          <a:bodyPr/>
          <a:lstStyle/>
          <a:p>
            <a:fld id="{99BD5D7E-032F-4F0A-A15C-755C37445FF1}" type="slidenum">
              <a:rPr lang="en-US" smtClean="0">
                <a:solidFill>
                  <a:schemeClr val="tx1"/>
                </a:solidFill>
              </a:rPr>
              <a:t>6</a:t>
            </a:fld>
            <a:endParaRPr lang="en-US" dirty="0">
              <a:solidFill>
                <a:schemeClr val="tx1"/>
              </a:solidFill>
            </a:endParaRPr>
          </a:p>
        </p:txBody>
      </p:sp>
      <p:pic>
        <p:nvPicPr>
          <p:cNvPr id="2050" name="Picture 2" descr="Black and white Pullman porter at the Union Station&#10;&#10;Photo courtesy of Library of Congress Prints and Photographs Division &#10;&#10;https://www.loc.gov/pictures/resource/fsa.8d24965/&#10;">
            <a:extLst>
              <a:ext uri="{FF2B5EF4-FFF2-40B4-BE49-F238E27FC236}">
                <a16:creationId xmlns:a16="http://schemas.microsoft.com/office/drawing/2014/main" id="{38A77D37-B90B-42CA-A480-526558FA30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331" t="7344" r="8532" b="8593"/>
          <a:stretch/>
        </p:blipFill>
        <p:spPr bwMode="auto">
          <a:xfrm>
            <a:off x="319618" y="1978089"/>
            <a:ext cx="3861376" cy="4033827"/>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088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AE09B2-E719-4AA4-A4A5-63A8A5173679}"/>
              </a:ext>
            </a:extLst>
          </p:cNvPr>
          <p:cNvSpPr/>
          <p:nvPr/>
        </p:nvSpPr>
        <p:spPr>
          <a:xfrm>
            <a:off x="794558" y="295274"/>
            <a:ext cx="10599577" cy="1278911"/>
          </a:xfrm>
          <a:prstGeom prst="rect">
            <a:avLst/>
          </a:prstGeom>
          <a:blipFill>
            <a:blip r:embed="rId3">
              <a:alphaModFix amt="36000"/>
            </a:blip>
            <a:tile tx="0" ty="0" sx="100000" sy="100000" flip="none" algn="tl"/>
          </a:blipFill>
          <a:ln w="25400">
            <a:solidFill>
              <a:schemeClr val="bg2">
                <a:lumMod val="25000"/>
                <a:alpha val="79000"/>
              </a:schemeClr>
            </a:solidFill>
            <a:extLst>
              <a:ext uri="{C807C97D-BFC1-408E-A445-0C87EB9F89A2}">
                <ask:lineSketchStyleProps xmlns:ask="http://schemas.microsoft.com/office/drawing/2018/sketchyshapes" sd="1219033472">
                  <a:custGeom>
                    <a:avLst/>
                    <a:gdLst>
                      <a:gd name="connsiteX0" fmla="*/ 0 w 10674221"/>
                      <a:gd name="connsiteY0" fmla="*/ 0 h 6559421"/>
                      <a:gd name="connsiteX1" fmla="*/ 773881 w 10674221"/>
                      <a:gd name="connsiteY1" fmla="*/ 0 h 6559421"/>
                      <a:gd name="connsiteX2" fmla="*/ 1547762 w 10674221"/>
                      <a:gd name="connsiteY2" fmla="*/ 0 h 6559421"/>
                      <a:gd name="connsiteX3" fmla="*/ 2214901 w 10674221"/>
                      <a:gd name="connsiteY3" fmla="*/ 0 h 6559421"/>
                      <a:gd name="connsiteX4" fmla="*/ 2882040 w 10674221"/>
                      <a:gd name="connsiteY4" fmla="*/ 0 h 6559421"/>
                      <a:gd name="connsiteX5" fmla="*/ 3549178 w 10674221"/>
                      <a:gd name="connsiteY5" fmla="*/ 0 h 6559421"/>
                      <a:gd name="connsiteX6" fmla="*/ 3896091 w 10674221"/>
                      <a:gd name="connsiteY6" fmla="*/ 0 h 6559421"/>
                      <a:gd name="connsiteX7" fmla="*/ 4669972 w 10674221"/>
                      <a:gd name="connsiteY7" fmla="*/ 0 h 6559421"/>
                      <a:gd name="connsiteX8" fmla="*/ 5016884 w 10674221"/>
                      <a:gd name="connsiteY8" fmla="*/ 0 h 6559421"/>
                      <a:gd name="connsiteX9" fmla="*/ 5684023 w 10674221"/>
                      <a:gd name="connsiteY9" fmla="*/ 0 h 6559421"/>
                      <a:gd name="connsiteX10" fmla="*/ 6564646 w 10674221"/>
                      <a:gd name="connsiteY10" fmla="*/ 0 h 6559421"/>
                      <a:gd name="connsiteX11" fmla="*/ 7445269 w 10674221"/>
                      <a:gd name="connsiteY11" fmla="*/ 0 h 6559421"/>
                      <a:gd name="connsiteX12" fmla="*/ 8219150 w 10674221"/>
                      <a:gd name="connsiteY12" fmla="*/ 0 h 6559421"/>
                      <a:gd name="connsiteX13" fmla="*/ 8779547 w 10674221"/>
                      <a:gd name="connsiteY13" fmla="*/ 0 h 6559421"/>
                      <a:gd name="connsiteX14" fmla="*/ 9126459 w 10674221"/>
                      <a:gd name="connsiteY14" fmla="*/ 0 h 6559421"/>
                      <a:gd name="connsiteX15" fmla="*/ 9686856 w 10674221"/>
                      <a:gd name="connsiteY15" fmla="*/ 0 h 6559421"/>
                      <a:gd name="connsiteX16" fmla="*/ 10674221 w 10674221"/>
                      <a:gd name="connsiteY16" fmla="*/ 0 h 6559421"/>
                      <a:gd name="connsiteX17" fmla="*/ 10674221 w 10674221"/>
                      <a:gd name="connsiteY17" fmla="*/ 787131 h 6559421"/>
                      <a:gd name="connsiteX18" fmla="*/ 10674221 w 10674221"/>
                      <a:gd name="connsiteY18" fmla="*/ 1574261 h 6559421"/>
                      <a:gd name="connsiteX19" fmla="*/ 10674221 w 10674221"/>
                      <a:gd name="connsiteY19" fmla="*/ 2099015 h 6559421"/>
                      <a:gd name="connsiteX20" fmla="*/ 10674221 w 10674221"/>
                      <a:gd name="connsiteY20" fmla="*/ 2886145 h 6559421"/>
                      <a:gd name="connsiteX21" fmla="*/ 10674221 w 10674221"/>
                      <a:gd name="connsiteY21" fmla="*/ 3410899 h 6559421"/>
                      <a:gd name="connsiteX22" fmla="*/ 10674221 w 10674221"/>
                      <a:gd name="connsiteY22" fmla="*/ 4132435 h 6559421"/>
                      <a:gd name="connsiteX23" fmla="*/ 10674221 w 10674221"/>
                      <a:gd name="connsiteY23" fmla="*/ 4919566 h 6559421"/>
                      <a:gd name="connsiteX24" fmla="*/ 10674221 w 10674221"/>
                      <a:gd name="connsiteY24" fmla="*/ 5378725 h 6559421"/>
                      <a:gd name="connsiteX25" fmla="*/ 10674221 w 10674221"/>
                      <a:gd name="connsiteY25" fmla="*/ 6559421 h 6559421"/>
                      <a:gd name="connsiteX26" fmla="*/ 9793598 w 10674221"/>
                      <a:gd name="connsiteY26" fmla="*/ 6559421 h 6559421"/>
                      <a:gd name="connsiteX27" fmla="*/ 8912975 w 10674221"/>
                      <a:gd name="connsiteY27" fmla="*/ 6559421 h 6559421"/>
                      <a:gd name="connsiteX28" fmla="*/ 8352578 w 10674221"/>
                      <a:gd name="connsiteY28" fmla="*/ 6559421 h 6559421"/>
                      <a:gd name="connsiteX29" fmla="*/ 7685439 w 10674221"/>
                      <a:gd name="connsiteY29" fmla="*/ 6559421 h 6559421"/>
                      <a:gd name="connsiteX30" fmla="*/ 7231785 w 10674221"/>
                      <a:gd name="connsiteY30" fmla="*/ 6559421 h 6559421"/>
                      <a:gd name="connsiteX31" fmla="*/ 6457904 w 10674221"/>
                      <a:gd name="connsiteY31" fmla="*/ 6559421 h 6559421"/>
                      <a:gd name="connsiteX32" fmla="*/ 5577280 w 10674221"/>
                      <a:gd name="connsiteY32" fmla="*/ 6559421 h 6559421"/>
                      <a:gd name="connsiteX33" fmla="*/ 5016884 w 10674221"/>
                      <a:gd name="connsiteY33" fmla="*/ 6559421 h 6559421"/>
                      <a:gd name="connsiteX34" fmla="*/ 4136261 w 10674221"/>
                      <a:gd name="connsiteY34" fmla="*/ 6559421 h 6559421"/>
                      <a:gd name="connsiteX35" fmla="*/ 3469122 w 10674221"/>
                      <a:gd name="connsiteY35" fmla="*/ 6559421 h 6559421"/>
                      <a:gd name="connsiteX36" fmla="*/ 2588499 w 10674221"/>
                      <a:gd name="connsiteY36" fmla="*/ 6559421 h 6559421"/>
                      <a:gd name="connsiteX37" fmla="*/ 1707875 w 10674221"/>
                      <a:gd name="connsiteY37" fmla="*/ 6559421 h 6559421"/>
                      <a:gd name="connsiteX38" fmla="*/ 1254221 w 10674221"/>
                      <a:gd name="connsiteY38" fmla="*/ 6559421 h 6559421"/>
                      <a:gd name="connsiteX39" fmla="*/ 693824 w 10674221"/>
                      <a:gd name="connsiteY39" fmla="*/ 6559421 h 6559421"/>
                      <a:gd name="connsiteX40" fmla="*/ 0 w 10674221"/>
                      <a:gd name="connsiteY40" fmla="*/ 6559421 h 6559421"/>
                      <a:gd name="connsiteX41" fmla="*/ 0 w 10674221"/>
                      <a:gd name="connsiteY41" fmla="*/ 5903479 h 6559421"/>
                      <a:gd name="connsiteX42" fmla="*/ 0 w 10674221"/>
                      <a:gd name="connsiteY42" fmla="*/ 5444319 h 6559421"/>
                      <a:gd name="connsiteX43" fmla="*/ 0 w 10674221"/>
                      <a:gd name="connsiteY43" fmla="*/ 4985160 h 6559421"/>
                      <a:gd name="connsiteX44" fmla="*/ 0 w 10674221"/>
                      <a:gd name="connsiteY44" fmla="*/ 4198029 h 6559421"/>
                      <a:gd name="connsiteX45" fmla="*/ 0 w 10674221"/>
                      <a:gd name="connsiteY45" fmla="*/ 3607682 h 6559421"/>
                      <a:gd name="connsiteX46" fmla="*/ 0 w 10674221"/>
                      <a:gd name="connsiteY46" fmla="*/ 2820551 h 6559421"/>
                      <a:gd name="connsiteX47" fmla="*/ 0 w 10674221"/>
                      <a:gd name="connsiteY47" fmla="*/ 2230203 h 6559421"/>
                      <a:gd name="connsiteX48" fmla="*/ 0 w 10674221"/>
                      <a:gd name="connsiteY48" fmla="*/ 1508667 h 6559421"/>
                      <a:gd name="connsiteX49" fmla="*/ 0 w 10674221"/>
                      <a:gd name="connsiteY49" fmla="*/ 983913 h 6559421"/>
                      <a:gd name="connsiteX50" fmla="*/ 0 w 10674221"/>
                      <a:gd name="connsiteY50" fmla="*/ 0 h 65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4221" h="6559421" fill="none" extrusionOk="0">
                        <a:moveTo>
                          <a:pt x="0" y="0"/>
                        </a:moveTo>
                        <a:cubicBezTo>
                          <a:pt x="296261" y="-1233"/>
                          <a:pt x="513753" y="30827"/>
                          <a:pt x="773881" y="0"/>
                        </a:cubicBezTo>
                        <a:cubicBezTo>
                          <a:pt x="1034009" y="-30827"/>
                          <a:pt x="1318373" y="-30105"/>
                          <a:pt x="1547762" y="0"/>
                        </a:cubicBezTo>
                        <a:cubicBezTo>
                          <a:pt x="1777151" y="30105"/>
                          <a:pt x="2038083" y="15870"/>
                          <a:pt x="2214901" y="0"/>
                        </a:cubicBezTo>
                        <a:cubicBezTo>
                          <a:pt x="2391719" y="-15870"/>
                          <a:pt x="2643971" y="15052"/>
                          <a:pt x="2882040" y="0"/>
                        </a:cubicBezTo>
                        <a:cubicBezTo>
                          <a:pt x="3120109" y="-15052"/>
                          <a:pt x="3252813" y="-6763"/>
                          <a:pt x="3549178" y="0"/>
                        </a:cubicBezTo>
                        <a:cubicBezTo>
                          <a:pt x="3845543" y="6763"/>
                          <a:pt x="3728067" y="11197"/>
                          <a:pt x="3896091" y="0"/>
                        </a:cubicBezTo>
                        <a:cubicBezTo>
                          <a:pt x="4064115" y="-11197"/>
                          <a:pt x="4409546" y="7291"/>
                          <a:pt x="4669972" y="0"/>
                        </a:cubicBezTo>
                        <a:cubicBezTo>
                          <a:pt x="4930398" y="-7291"/>
                          <a:pt x="4920289" y="-13056"/>
                          <a:pt x="5016884" y="0"/>
                        </a:cubicBezTo>
                        <a:cubicBezTo>
                          <a:pt x="5113479" y="13056"/>
                          <a:pt x="5546048" y="-29177"/>
                          <a:pt x="5684023" y="0"/>
                        </a:cubicBezTo>
                        <a:cubicBezTo>
                          <a:pt x="5821998" y="29177"/>
                          <a:pt x="6193220" y="-28108"/>
                          <a:pt x="6564646" y="0"/>
                        </a:cubicBezTo>
                        <a:cubicBezTo>
                          <a:pt x="6936072" y="28108"/>
                          <a:pt x="7155546" y="19741"/>
                          <a:pt x="7445269" y="0"/>
                        </a:cubicBezTo>
                        <a:cubicBezTo>
                          <a:pt x="7734992" y="-19741"/>
                          <a:pt x="8039895" y="23354"/>
                          <a:pt x="8219150" y="0"/>
                        </a:cubicBezTo>
                        <a:cubicBezTo>
                          <a:pt x="8398405" y="-23354"/>
                          <a:pt x="8648712" y="-24758"/>
                          <a:pt x="8779547" y="0"/>
                        </a:cubicBezTo>
                        <a:cubicBezTo>
                          <a:pt x="8910382" y="24758"/>
                          <a:pt x="8979472" y="5001"/>
                          <a:pt x="9126459" y="0"/>
                        </a:cubicBezTo>
                        <a:cubicBezTo>
                          <a:pt x="9273446" y="-5001"/>
                          <a:pt x="9525333" y="13129"/>
                          <a:pt x="9686856" y="0"/>
                        </a:cubicBezTo>
                        <a:cubicBezTo>
                          <a:pt x="9848379" y="-13129"/>
                          <a:pt x="10197507" y="-47315"/>
                          <a:pt x="10674221" y="0"/>
                        </a:cubicBezTo>
                        <a:cubicBezTo>
                          <a:pt x="10698219" y="201903"/>
                          <a:pt x="10683892" y="510945"/>
                          <a:pt x="10674221" y="787131"/>
                        </a:cubicBezTo>
                        <a:cubicBezTo>
                          <a:pt x="10664550" y="1063317"/>
                          <a:pt x="10675821" y="1292526"/>
                          <a:pt x="10674221" y="1574261"/>
                        </a:cubicBezTo>
                        <a:cubicBezTo>
                          <a:pt x="10672622" y="1855996"/>
                          <a:pt x="10695943" y="1878571"/>
                          <a:pt x="10674221" y="2099015"/>
                        </a:cubicBezTo>
                        <a:cubicBezTo>
                          <a:pt x="10652499" y="2319459"/>
                          <a:pt x="10710541" y="2677978"/>
                          <a:pt x="10674221" y="2886145"/>
                        </a:cubicBezTo>
                        <a:cubicBezTo>
                          <a:pt x="10637902" y="3094312"/>
                          <a:pt x="10659990" y="3161944"/>
                          <a:pt x="10674221" y="3410899"/>
                        </a:cubicBezTo>
                        <a:cubicBezTo>
                          <a:pt x="10688452" y="3659854"/>
                          <a:pt x="10691113" y="3894803"/>
                          <a:pt x="10674221" y="4132435"/>
                        </a:cubicBezTo>
                        <a:cubicBezTo>
                          <a:pt x="10657329" y="4370067"/>
                          <a:pt x="10693727" y="4633043"/>
                          <a:pt x="10674221" y="4919566"/>
                        </a:cubicBezTo>
                        <a:cubicBezTo>
                          <a:pt x="10654715" y="5206089"/>
                          <a:pt x="10660532" y="5273109"/>
                          <a:pt x="10674221" y="5378725"/>
                        </a:cubicBezTo>
                        <a:cubicBezTo>
                          <a:pt x="10687910" y="5484341"/>
                          <a:pt x="10620309" y="6017256"/>
                          <a:pt x="10674221" y="6559421"/>
                        </a:cubicBezTo>
                        <a:cubicBezTo>
                          <a:pt x="10438082" y="6577396"/>
                          <a:pt x="10043820" y="6567370"/>
                          <a:pt x="9793598" y="6559421"/>
                        </a:cubicBezTo>
                        <a:cubicBezTo>
                          <a:pt x="9543376" y="6551472"/>
                          <a:pt x="9114752" y="6539293"/>
                          <a:pt x="8912975" y="6559421"/>
                        </a:cubicBezTo>
                        <a:cubicBezTo>
                          <a:pt x="8711198" y="6579549"/>
                          <a:pt x="8602517" y="6574679"/>
                          <a:pt x="8352578" y="6559421"/>
                        </a:cubicBezTo>
                        <a:cubicBezTo>
                          <a:pt x="8102639" y="6544163"/>
                          <a:pt x="7987505" y="6546147"/>
                          <a:pt x="7685439" y="6559421"/>
                        </a:cubicBezTo>
                        <a:cubicBezTo>
                          <a:pt x="7383373" y="6572695"/>
                          <a:pt x="7439610" y="6537398"/>
                          <a:pt x="7231785" y="6559421"/>
                        </a:cubicBezTo>
                        <a:cubicBezTo>
                          <a:pt x="7023960" y="6581444"/>
                          <a:pt x="6774182" y="6547667"/>
                          <a:pt x="6457904" y="6559421"/>
                        </a:cubicBezTo>
                        <a:cubicBezTo>
                          <a:pt x="6141626" y="6571175"/>
                          <a:pt x="5836831" y="6523228"/>
                          <a:pt x="5577280" y="6559421"/>
                        </a:cubicBezTo>
                        <a:cubicBezTo>
                          <a:pt x="5317729" y="6595614"/>
                          <a:pt x="5135874" y="6535688"/>
                          <a:pt x="5016884" y="6559421"/>
                        </a:cubicBezTo>
                        <a:cubicBezTo>
                          <a:pt x="4897894" y="6583154"/>
                          <a:pt x="4362562" y="6601334"/>
                          <a:pt x="4136261" y="6559421"/>
                        </a:cubicBezTo>
                        <a:cubicBezTo>
                          <a:pt x="3909960" y="6517508"/>
                          <a:pt x="3639327" y="6569336"/>
                          <a:pt x="3469122" y="6559421"/>
                        </a:cubicBezTo>
                        <a:cubicBezTo>
                          <a:pt x="3298917" y="6549506"/>
                          <a:pt x="2985889" y="6521951"/>
                          <a:pt x="2588499" y="6559421"/>
                        </a:cubicBezTo>
                        <a:cubicBezTo>
                          <a:pt x="2191109" y="6596891"/>
                          <a:pt x="1972130" y="6581632"/>
                          <a:pt x="1707875" y="6559421"/>
                        </a:cubicBezTo>
                        <a:cubicBezTo>
                          <a:pt x="1443620" y="6537210"/>
                          <a:pt x="1379762" y="6556416"/>
                          <a:pt x="1254221" y="6559421"/>
                        </a:cubicBezTo>
                        <a:cubicBezTo>
                          <a:pt x="1128680" y="6562426"/>
                          <a:pt x="831486" y="6546223"/>
                          <a:pt x="693824" y="6559421"/>
                        </a:cubicBezTo>
                        <a:cubicBezTo>
                          <a:pt x="556162" y="6572619"/>
                          <a:pt x="245757" y="6590040"/>
                          <a:pt x="0" y="6559421"/>
                        </a:cubicBezTo>
                        <a:cubicBezTo>
                          <a:pt x="23851" y="6358865"/>
                          <a:pt x="-21068" y="6097719"/>
                          <a:pt x="0" y="5903479"/>
                        </a:cubicBezTo>
                        <a:cubicBezTo>
                          <a:pt x="21068" y="5709239"/>
                          <a:pt x="-14072" y="5625451"/>
                          <a:pt x="0" y="5444319"/>
                        </a:cubicBezTo>
                        <a:cubicBezTo>
                          <a:pt x="14072" y="5263187"/>
                          <a:pt x="-5322" y="5211935"/>
                          <a:pt x="0" y="4985160"/>
                        </a:cubicBezTo>
                        <a:cubicBezTo>
                          <a:pt x="5322" y="4758385"/>
                          <a:pt x="31271" y="4429273"/>
                          <a:pt x="0" y="4198029"/>
                        </a:cubicBezTo>
                        <a:cubicBezTo>
                          <a:pt x="-31271" y="3966785"/>
                          <a:pt x="-2896" y="3864215"/>
                          <a:pt x="0" y="3607682"/>
                        </a:cubicBezTo>
                        <a:cubicBezTo>
                          <a:pt x="2896" y="3351149"/>
                          <a:pt x="2010" y="3185244"/>
                          <a:pt x="0" y="2820551"/>
                        </a:cubicBezTo>
                        <a:cubicBezTo>
                          <a:pt x="-2010" y="2455858"/>
                          <a:pt x="2332" y="2422212"/>
                          <a:pt x="0" y="2230203"/>
                        </a:cubicBezTo>
                        <a:cubicBezTo>
                          <a:pt x="-2332" y="2038194"/>
                          <a:pt x="-18170" y="1738959"/>
                          <a:pt x="0" y="1508667"/>
                        </a:cubicBezTo>
                        <a:cubicBezTo>
                          <a:pt x="18170" y="1278375"/>
                          <a:pt x="-23848" y="1093347"/>
                          <a:pt x="0" y="983913"/>
                        </a:cubicBezTo>
                        <a:cubicBezTo>
                          <a:pt x="23848" y="874479"/>
                          <a:pt x="-37808" y="283280"/>
                          <a:pt x="0" y="0"/>
                        </a:cubicBezTo>
                        <a:close/>
                      </a:path>
                      <a:path w="10674221" h="6559421" stroke="0" extrusionOk="0">
                        <a:moveTo>
                          <a:pt x="0" y="0"/>
                        </a:moveTo>
                        <a:cubicBezTo>
                          <a:pt x="241462" y="9524"/>
                          <a:pt x="302128" y="-27796"/>
                          <a:pt x="560397" y="0"/>
                        </a:cubicBezTo>
                        <a:cubicBezTo>
                          <a:pt x="818666" y="27796"/>
                          <a:pt x="783073" y="571"/>
                          <a:pt x="907309" y="0"/>
                        </a:cubicBezTo>
                        <a:cubicBezTo>
                          <a:pt x="1031545" y="-571"/>
                          <a:pt x="1358328" y="26663"/>
                          <a:pt x="1787932" y="0"/>
                        </a:cubicBezTo>
                        <a:cubicBezTo>
                          <a:pt x="2217536" y="-26663"/>
                          <a:pt x="2173598" y="14250"/>
                          <a:pt x="2348329" y="0"/>
                        </a:cubicBezTo>
                        <a:cubicBezTo>
                          <a:pt x="2523060" y="-14250"/>
                          <a:pt x="2678262" y="20250"/>
                          <a:pt x="2908725" y="0"/>
                        </a:cubicBezTo>
                        <a:cubicBezTo>
                          <a:pt x="3139188" y="-20250"/>
                          <a:pt x="3386362" y="-31941"/>
                          <a:pt x="3789348" y="0"/>
                        </a:cubicBezTo>
                        <a:cubicBezTo>
                          <a:pt x="4192334" y="31941"/>
                          <a:pt x="4048029" y="16734"/>
                          <a:pt x="4243003" y="0"/>
                        </a:cubicBezTo>
                        <a:cubicBezTo>
                          <a:pt x="4437977" y="-16734"/>
                          <a:pt x="4851092" y="-16153"/>
                          <a:pt x="5123626" y="0"/>
                        </a:cubicBezTo>
                        <a:cubicBezTo>
                          <a:pt x="5396160" y="16153"/>
                          <a:pt x="5717928" y="-20261"/>
                          <a:pt x="6004249" y="0"/>
                        </a:cubicBezTo>
                        <a:cubicBezTo>
                          <a:pt x="6290570" y="20261"/>
                          <a:pt x="6418944" y="-24240"/>
                          <a:pt x="6671388" y="0"/>
                        </a:cubicBezTo>
                        <a:cubicBezTo>
                          <a:pt x="6923832" y="24240"/>
                          <a:pt x="7308927" y="-28266"/>
                          <a:pt x="7552011" y="0"/>
                        </a:cubicBezTo>
                        <a:cubicBezTo>
                          <a:pt x="7795095" y="28266"/>
                          <a:pt x="7998046" y="5632"/>
                          <a:pt x="8112408" y="0"/>
                        </a:cubicBezTo>
                        <a:cubicBezTo>
                          <a:pt x="8226770" y="-5632"/>
                          <a:pt x="8509869" y="-820"/>
                          <a:pt x="8672805" y="0"/>
                        </a:cubicBezTo>
                        <a:cubicBezTo>
                          <a:pt x="8835741" y="820"/>
                          <a:pt x="9138430" y="-5203"/>
                          <a:pt x="9446686" y="0"/>
                        </a:cubicBezTo>
                        <a:cubicBezTo>
                          <a:pt x="9754942" y="5203"/>
                          <a:pt x="9762236" y="-15393"/>
                          <a:pt x="10007082" y="0"/>
                        </a:cubicBezTo>
                        <a:cubicBezTo>
                          <a:pt x="10251928" y="15393"/>
                          <a:pt x="10350548" y="-9210"/>
                          <a:pt x="10674221" y="0"/>
                        </a:cubicBezTo>
                        <a:cubicBezTo>
                          <a:pt x="10660321" y="239669"/>
                          <a:pt x="10697624" y="550260"/>
                          <a:pt x="10674221" y="787131"/>
                        </a:cubicBezTo>
                        <a:cubicBezTo>
                          <a:pt x="10650818" y="1024002"/>
                          <a:pt x="10658379" y="1326479"/>
                          <a:pt x="10674221" y="1508667"/>
                        </a:cubicBezTo>
                        <a:cubicBezTo>
                          <a:pt x="10690063" y="1690855"/>
                          <a:pt x="10706907" y="1968148"/>
                          <a:pt x="10674221" y="2230203"/>
                        </a:cubicBezTo>
                        <a:cubicBezTo>
                          <a:pt x="10641535" y="2492258"/>
                          <a:pt x="10668562" y="2501990"/>
                          <a:pt x="10674221" y="2689363"/>
                        </a:cubicBezTo>
                        <a:cubicBezTo>
                          <a:pt x="10679880" y="2876736"/>
                          <a:pt x="10694169" y="2995916"/>
                          <a:pt x="10674221" y="3214116"/>
                        </a:cubicBezTo>
                        <a:cubicBezTo>
                          <a:pt x="10654273" y="3432316"/>
                          <a:pt x="10659168" y="3613124"/>
                          <a:pt x="10674221" y="3935653"/>
                        </a:cubicBezTo>
                        <a:cubicBezTo>
                          <a:pt x="10689274" y="4258182"/>
                          <a:pt x="10680057" y="4383160"/>
                          <a:pt x="10674221" y="4526000"/>
                        </a:cubicBezTo>
                        <a:cubicBezTo>
                          <a:pt x="10668385" y="4668840"/>
                          <a:pt x="10695514" y="4935791"/>
                          <a:pt x="10674221" y="5050754"/>
                        </a:cubicBezTo>
                        <a:cubicBezTo>
                          <a:pt x="10652928" y="5165717"/>
                          <a:pt x="10643585" y="5496671"/>
                          <a:pt x="10674221" y="5772290"/>
                        </a:cubicBezTo>
                        <a:cubicBezTo>
                          <a:pt x="10704857" y="6047909"/>
                          <a:pt x="10654549" y="6390044"/>
                          <a:pt x="10674221" y="6559421"/>
                        </a:cubicBezTo>
                        <a:cubicBezTo>
                          <a:pt x="10505026" y="6591759"/>
                          <a:pt x="10185084" y="6551904"/>
                          <a:pt x="10007082" y="6559421"/>
                        </a:cubicBezTo>
                        <a:cubicBezTo>
                          <a:pt x="9829080" y="6566938"/>
                          <a:pt x="9772201" y="6557617"/>
                          <a:pt x="9553428" y="6559421"/>
                        </a:cubicBezTo>
                        <a:cubicBezTo>
                          <a:pt x="9334655" y="6561225"/>
                          <a:pt x="9151605" y="6558026"/>
                          <a:pt x="8779547" y="6559421"/>
                        </a:cubicBezTo>
                        <a:cubicBezTo>
                          <a:pt x="8407489" y="6560816"/>
                          <a:pt x="8512204" y="6572381"/>
                          <a:pt x="8325892" y="6559421"/>
                        </a:cubicBezTo>
                        <a:cubicBezTo>
                          <a:pt x="8139581" y="6546461"/>
                          <a:pt x="7921670" y="6535688"/>
                          <a:pt x="7552011" y="6559421"/>
                        </a:cubicBezTo>
                        <a:cubicBezTo>
                          <a:pt x="7182352" y="6583154"/>
                          <a:pt x="7304579" y="6568240"/>
                          <a:pt x="7205099" y="6559421"/>
                        </a:cubicBezTo>
                        <a:cubicBezTo>
                          <a:pt x="7105619" y="6550602"/>
                          <a:pt x="6615720" y="6553574"/>
                          <a:pt x="6431218" y="6559421"/>
                        </a:cubicBezTo>
                        <a:cubicBezTo>
                          <a:pt x="6246716" y="6565268"/>
                          <a:pt x="6179139" y="6541243"/>
                          <a:pt x="5977564" y="6559421"/>
                        </a:cubicBezTo>
                        <a:cubicBezTo>
                          <a:pt x="5775989" y="6577599"/>
                          <a:pt x="5703922" y="6569615"/>
                          <a:pt x="5630652" y="6559421"/>
                        </a:cubicBezTo>
                        <a:cubicBezTo>
                          <a:pt x="5557382" y="6549227"/>
                          <a:pt x="5391011" y="6543651"/>
                          <a:pt x="5176997" y="6559421"/>
                        </a:cubicBezTo>
                        <a:cubicBezTo>
                          <a:pt x="4962984" y="6575191"/>
                          <a:pt x="4754864" y="6576372"/>
                          <a:pt x="4403116" y="6559421"/>
                        </a:cubicBezTo>
                        <a:cubicBezTo>
                          <a:pt x="4051368" y="6542470"/>
                          <a:pt x="4164237" y="6559860"/>
                          <a:pt x="3949462" y="6559421"/>
                        </a:cubicBezTo>
                        <a:cubicBezTo>
                          <a:pt x="3734687" y="6558982"/>
                          <a:pt x="3720448" y="6546473"/>
                          <a:pt x="3602550" y="6559421"/>
                        </a:cubicBezTo>
                        <a:cubicBezTo>
                          <a:pt x="3484652" y="6572369"/>
                          <a:pt x="3273523" y="6551938"/>
                          <a:pt x="3148895" y="6559421"/>
                        </a:cubicBezTo>
                        <a:cubicBezTo>
                          <a:pt x="3024268" y="6566904"/>
                          <a:pt x="2770725" y="6551612"/>
                          <a:pt x="2588499" y="6559421"/>
                        </a:cubicBezTo>
                        <a:cubicBezTo>
                          <a:pt x="2406273" y="6567230"/>
                          <a:pt x="2080918" y="6556039"/>
                          <a:pt x="1921360" y="6559421"/>
                        </a:cubicBezTo>
                        <a:cubicBezTo>
                          <a:pt x="1761802" y="6562803"/>
                          <a:pt x="1618305" y="6551318"/>
                          <a:pt x="1467705" y="6559421"/>
                        </a:cubicBezTo>
                        <a:cubicBezTo>
                          <a:pt x="1317106" y="6567524"/>
                          <a:pt x="885032" y="6583433"/>
                          <a:pt x="587082" y="6559421"/>
                        </a:cubicBezTo>
                        <a:cubicBezTo>
                          <a:pt x="289132" y="6535409"/>
                          <a:pt x="160998" y="6554925"/>
                          <a:pt x="0" y="6559421"/>
                        </a:cubicBezTo>
                        <a:cubicBezTo>
                          <a:pt x="23960" y="6180278"/>
                          <a:pt x="36301" y="5930706"/>
                          <a:pt x="0" y="5772290"/>
                        </a:cubicBezTo>
                        <a:cubicBezTo>
                          <a:pt x="-36301" y="5613874"/>
                          <a:pt x="-22456" y="5349458"/>
                          <a:pt x="0" y="5116348"/>
                        </a:cubicBezTo>
                        <a:cubicBezTo>
                          <a:pt x="22456" y="4883238"/>
                          <a:pt x="-26757" y="4591857"/>
                          <a:pt x="0" y="4460406"/>
                        </a:cubicBezTo>
                        <a:cubicBezTo>
                          <a:pt x="26757" y="4328955"/>
                          <a:pt x="-28851" y="4039560"/>
                          <a:pt x="0" y="3870058"/>
                        </a:cubicBezTo>
                        <a:cubicBezTo>
                          <a:pt x="28851" y="3700556"/>
                          <a:pt x="6865" y="3317337"/>
                          <a:pt x="0" y="3148522"/>
                        </a:cubicBezTo>
                        <a:cubicBezTo>
                          <a:pt x="-6865" y="2979707"/>
                          <a:pt x="27340" y="2797683"/>
                          <a:pt x="0" y="2492580"/>
                        </a:cubicBezTo>
                        <a:cubicBezTo>
                          <a:pt x="-27340" y="2187477"/>
                          <a:pt x="-13722" y="1934713"/>
                          <a:pt x="0" y="1705449"/>
                        </a:cubicBezTo>
                        <a:cubicBezTo>
                          <a:pt x="13722" y="1476185"/>
                          <a:pt x="31812" y="1199271"/>
                          <a:pt x="0" y="918319"/>
                        </a:cubicBezTo>
                        <a:cubicBezTo>
                          <a:pt x="-31812" y="637367"/>
                          <a:pt x="3815" y="35527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38B8FE-D3FB-48EA-B315-E393993681B9}"/>
              </a:ext>
            </a:extLst>
          </p:cNvPr>
          <p:cNvSpPr>
            <a:spLocks noGrp="1"/>
          </p:cNvSpPr>
          <p:nvPr>
            <p:ph type="ctrTitle"/>
          </p:nvPr>
        </p:nvSpPr>
        <p:spPr>
          <a:xfrm>
            <a:off x="794558" y="295274"/>
            <a:ext cx="10599577" cy="1278912"/>
          </a:xfrm>
        </p:spPr>
        <p:txBody>
          <a:bodyPr>
            <a:normAutofit/>
          </a:bodyPr>
          <a:lstStyle/>
          <a:p>
            <a:r>
              <a:rPr kumimoji="0" lang="en-US" sz="4000" b="1" i="0" u="none" strike="noStrike" kern="1200" cap="none" spc="0" normalizeH="0" baseline="0" noProof="0" dirty="0">
                <a:ln>
                  <a:noFill/>
                </a:ln>
                <a:solidFill>
                  <a:prstClr val="black"/>
                </a:solidFill>
                <a:effectLst/>
                <a:uLnTx/>
                <a:uFillTx/>
                <a:latin typeface="Bodoni MT" panose="02070603080606020203" pitchFamily="18" charset="0"/>
                <a:ea typeface="+mj-ea"/>
                <a:cs typeface="+mj-cs"/>
              </a:rPr>
              <a:t>The Brotherhood of Sleeping Car Porters</a:t>
            </a:r>
            <a:r>
              <a:rPr kumimoji="0" lang="en-US" sz="2000" b="1" i="0" u="none" strike="noStrike" kern="1200" cap="none" spc="0" normalizeH="0" baseline="0" noProof="0" dirty="0">
                <a:ln>
                  <a:noFill/>
                </a:ln>
                <a:solidFill>
                  <a:prstClr val="black"/>
                </a:solidFill>
                <a:effectLst/>
                <a:uLnTx/>
                <a:uFillTx/>
                <a:latin typeface="Bodoni MT" panose="02070603080606020203" pitchFamily="18" charset="0"/>
                <a:ea typeface="+mj-ea"/>
                <a:cs typeface="+mj-cs"/>
              </a:rPr>
              <a:t> </a:t>
            </a:r>
            <a:r>
              <a:rPr kumimoji="0" lang="en-US" sz="2800" b="1" i="0" u="none" strike="noStrike" kern="1200" cap="none" spc="0" normalizeH="0" baseline="0" noProof="0" dirty="0">
                <a:ln>
                  <a:noFill/>
                </a:ln>
                <a:solidFill>
                  <a:prstClr val="black"/>
                </a:solidFill>
                <a:effectLst/>
                <a:uLnTx/>
                <a:uFillTx/>
                <a:latin typeface="Bodoni MT" panose="02070603080606020203" pitchFamily="18" charset="0"/>
                <a:ea typeface="+mj-ea"/>
                <a:cs typeface="+mj-cs"/>
              </a:rPr>
              <a:t>(3 of 3)</a:t>
            </a:r>
            <a:endParaRPr lang="en-US" b="1" dirty="0">
              <a:latin typeface="Bodoni MT" panose="02070603080606020203" pitchFamily="18" charset="0"/>
            </a:endParaRPr>
          </a:p>
        </p:txBody>
      </p:sp>
      <p:sp>
        <p:nvSpPr>
          <p:cNvPr id="10" name="TextBox 9">
            <a:extLst>
              <a:ext uri="{FF2B5EF4-FFF2-40B4-BE49-F238E27FC236}">
                <a16:creationId xmlns:a16="http://schemas.microsoft.com/office/drawing/2014/main" id="{245EC3FA-1784-4004-A1F3-FA850BB26915}"/>
              </a:ext>
            </a:extLst>
          </p:cNvPr>
          <p:cNvSpPr txBox="1"/>
          <p:nvPr/>
        </p:nvSpPr>
        <p:spPr>
          <a:xfrm>
            <a:off x="295275" y="1800225"/>
            <a:ext cx="11591925" cy="2210862"/>
          </a:xfrm>
          <a:prstGeom prst="rect">
            <a:avLst/>
          </a:prstGeom>
          <a:noFill/>
        </p:spPr>
        <p:txBody>
          <a:bodyPr wrap="square" rtlCol="0">
            <a:spAutoFit/>
          </a:bodyPr>
          <a:lstStyle/>
          <a:p>
            <a:pPr>
              <a:lnSpc>
                <a:spcPct val="90000"/>
              </a:lnSpc>
              <a:spcBef>
                <a:spcPts val="1200"/>
              </a:spcBef>
              <a:spcAft>
                <a:spcPts val="200"/>
              </a:spcAft>
            </a:pPr>
            <a:r>
              <a:rPr lang="en-US" sz="2800" dirty="0"/>
              <a:t>The BSCP contributed to the development of an African American middle class. Many porters saw different parts of the country for the first time, fueling the Great Migration and greater class consciousness.</a:t>
            </a:r>
          </a:p>
          <a:p>
            <a:pPr>
              <a:lnSpc>
                <a:spcPct val="90000"/>
              </a:lnSpc>
              <a:spcBef>
                <a:spcPts val="1200"/>
              </a:spcBef>
              <a:spcAft>
                <a:spcPts val="200"/>
              </a:spcAft>
            </a:pPr>
            <a:r>
              <a:rPr lang="en-US" sz="2800" dirty="0"/>
              <a:t>The African American labor movement was entwined with the Civil Rights Movement, and many porters went on to work in the movement. </a:t>
            </a:r>
          </a:p>
        </p:txBody>
      </p:sp>
      <p:sp>
        <p:nvSpPr>
          <p:cNvPr id="13" name="Slide Number Placeholder 12">
            <a:extLst>
              <a:ext uri="{FF2B5EF4-FFF2-40B4-BE49-F238E27FC236}">
                <a16:creationId xmlns:a16="http://schemas.microsoft.com/office/drawing/2014/main" id="{785F013B-30B6-4E00-BFE0-B1F8F3B25890}"/>
              </a:ext>
            </a:extLst>
          </p:cNvPr>
          <p:cNvSpPr>
            <a:spLocks noGrp="1"/>
          </p:cNvSpPr>
          <p:nvPr>
            <p:ph type="sldNum" sz="quarter" idx="12"/>
          </p:nvPr>
        </p:nvSpPr>
        <p:spPr>
          <a:xfrm>
            <a:off x="9448800" y="6492875"/>
            <a:ext cx="2743200" cy="365125"/>
          </a:xfrm>
        </p:spPr>
        <p:txBody>
          <a:bodyPr/>
          <a:lstStyle/>
          <a:p>
            <a:fld id="{99BD5D7E-032F-4F0A-A15C-755C37445FF1}" type="slidenum">
              <a:rPr lang="en-US" smtClean="0">
                <a:solidFill>
                  <a:schemeClr val="tx1"/>
                </a:solidFill>
              </a:rPr>
              <a:t>7</a:t>
            </a:fld>
            <a:endParaRPr lang="en-US" dirty="0">
              <a:solidFill>
                <a:schemeClr val="tx1"/>
              </a:solidFill>
            </a:endParaRPr>
          </a:p>
        </p:txBody>
      </p:sp>
      <p:pic>
        <p:nvPicPr>
          <p:cNvPr id="1026" name="Picture 2" descr="Black and white photo of the original sleeping car pulled by the William Crooks.&#10;&#10;This work is in the public domain.&#10;&#10;https://commons.wikimedia.org/wiki/File:Pullman_sleeping_car_circa_1860s.JPG">
            <a:extLst>
              <a:ext uri="{FF2B5EF4-FFF2-40B4-BE49-F238E27FC236}">
                <a16:creationId xmlns:a16="http://schemas.microsoft.com/office/drawing/2014/main" id="{C41A77A8-546A-49BB-ABE5-13407B93AE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7709" y="4150822"/>
            <a:ext cx="7076582" cy="2503341"/>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155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AE09B2-E719-4AA4-A4A5-63A8A5173679}"/>
              </a:ext>
            </a:extLst>
          </p:cNvPr>
          <p:cNvSpPr/>
          <p:nvPr/>
        </p:nvSpPr>
        <p:spPr>
          <a:xfrm>
            <a:off x="794558" y="295274"/>
            <a:ext cx="10599577" cy="1278911"/>
          </a:xfrm>
          <a:prstGeom prst="rect">
            <a:avLst/>
          </a:prstGeom>
          <a:blipFill>
            <a:blip r:embed="rId3">
              <a:alphaModFix amt="36000"/>
            </a:blip>
            <a:tile tx="0" ty="0" sx="100000" sy="100000" flip="none" algn="tl"/>
          </a:blipFill>
          <a:ln w="25400">
            <a:solidFill>
              <a:schemeClr val="bg2">
                <a:lumMod val="25000"/>
                <a:alpha val="79000"/>
              </a:schemeClr>
            </a:solidFill>
            <a:extLst>
              <a:ext uri="{C807C97D-BFC1-408E-A445-0C87EB9F89A2}">
                <ask:lineSketchStyleProps xmlns:ask="http://schemas.microsoft.com/office/drawing/2018/sketchyshapes" sd="1219033472">
                  <a:custGeom>
                    <a:avLst/>
                    <a:gdLst>
                      <a:gd name="connsiteX0" fmla="*/ 0 w 10674221"/>
                      <a:gd name="connsiteY0" fmla="*/ 0 h 6559421"/>
                      <a:gd name="connsiteX1" fmla="*/ 773881 w 10674221"/>
                      <a:gd name="connsiteY1" fmla="*/ 0 h 6559421"/>
                      <a:gd name="connsiteX2" fmla="*/ 1547762 w 10674221"/>
                      <a:gd name="connsiteY2" fmla="*/ 0 h 6559421"/>
                      <a:gd name="connsiteX3" fmla="*/ 2214901 w 10674221"/>
                      <a:gd name="connsiteY3" fmla="*/ 0 h 6559421"/>
                      <a:gd name="connsiteX4" fmla="*/ 2882040 w 10674221"/>
                      <a:gd name="connsiteY4" fmla="*/ 0 h 6559421"/>
                      <a:gd name="connsiteX5" fmla="*/ 3549178 w 10674221"/>
                      <a:gd name="connsiteY5" fmla="*/ 0 h 6559421"/>
                      <a:gd name="connsiteX6" fmla="*/ 3896091 w 10674221"/>
                      <a:gd name="connsiteY6" fmla="*/ 0 h 6559421"/>
                      <a:gd name="connsiteX7" fmla="*/ 4669972 w 10674221"/>
                      <a:gd name="connsiteY7" fmla="*/ 0 h 6559421"/>
                      <a:gd name="connsiteX8" fmla="*/ 5016884 w 10674221"/>
                      <a:gd name="connsiteY8" fmla="*/ 0 h 6559421"/>
                      <a:gd name="connsiteX9" fmla="*/ 5684023 w 10674221"/>
                      <a:gd name="connsiteY9" fmla="*/ 0 h 6559421"/>
                      <a:gd name="connsiteX10" fmla="*/ 6564646 w 10674221"/>
                      <a:gd name="connsiteY10" fmla="*/ 0 h 6559421"/>
                      <a:gd name="connsiteX11" fmla="*/ 7445269 w 10674221"/>
                      <a:gd name="connsiteY11" fmla="*/ 0 h 6559421"/>
                      <a:gd name="connsiteX12" fmla="*/ 8219150 w 10674221"/>
                      <a:gd name="connsiteY12" fmla="*/ 0 h 6559421"/>
                      <a:gd name="connsiteX13" fmla="*/ 8779547 w 10674221"/>
                      <a:gd name="connsiteY13" fmla="*/ 0 h 6559421"/>
                      <a:gd name="connsiteX14" fmla="*/ 9126459 w 10674221"/>
                      <a:gd name="connsiteY14" fmla="*/ 0 h 6559421"/>
                      <a:gd name="connsiteX15" fmla="*/ 9686856 w 10674221"/>
                      <a:gd name="connsiteY15" fmla="*/ 0 h 6559421"/>
                      <a:gd name="connsiteX16" fmla="*/ 10674221 w 10674221"/>
                      <a:gd name="connsiteY16" fmla="*/ 0 h 6559421"/>
                      <a:gd name="connsiteX17" fmla="*/ 10674221 w 10674221"/>
                      <a:gd name="connsiteY17" fmla="*/ 787131 h 6559421"/>
                      <a:gd name="connsiteX18" fmla="*/ 10674221 w 10674221"/>
                      <a:gd name="connsiteY18" fmla="*/ 1574261 h 6559421"/>
                      <a:gd name="connsiteX19" fmla="*/ 10674221 w 10674221"/>
                      <a:gd name="connsiteY19" fmla="*/ 2099015 h 6559421"/>
                      <a:gd name="connsiteX20" fmla="*/ 10674221 w 10674221"/>
                      <a:gd name="connsiteY20" fmla="*/ 2886145 h 6559421"/>
                      <a:gd name="connsiteX21" fmla="*/ 10674221 w 10674221"/>
                      <a:gd name="connsiteY21" fmla="*/ 3410899 h 6559421"/>
                      <a:gd name="connsiteX22" fmla="*/ 10674221 w 10674221"/>
                      <a:gd name="connsiteY22" fmla="*/ 4132435 h 6559421"/>
                      <a:gd name="connsiteX23" fmla="*/ 10674221 w 10674221"/>
                      <a:gd name="connsiteY23" fmla="*/ 4919566 h 6559421"/>
                      <a:gd name="connsiteX24" fmla="*/ 10674221 w 10674221"/>
                      <a:gd name="connsiteY24" fmla="*/ 5378725 h 6559421"/>
                      <a:gd name="connsiteX25" fmla="*/ 10674221 w 10674221"/>
                      <a:gd name="connsiteY25" fmla="*/ 6559421 h 6559421"/>
                      <a:gd name="connsiteX26" fmla="*/ 9793598 w 10674221"/>
                      <a:gd name="connsiteY26" fmla="*/ 6559421 h 6559421"/>
                      <a:gd name="connsiteX27" fmla="*/ 8912975 w 10674221"/>
                      <a:gd name="connsiteY27" fmla="*/ 6559421 h 6559421"/>
                      <a:gd name="connsiteX28" fmla="*/ 8352578 w 10674221"/>
                      <a:gd name="connsiteY28" fmla="*/ 6559421 h 6559421"/>
                      <a:gd name="connsiteX29" fmla="*/ 7685439 w 10674221"/>
                      <a:gd name="connsiteY29" fmla="*/ 6559421 h 6559421"/>
                      <a:gd name="connsiteX30" fmla="*/ 7231785 w 10674221"/>
                      <a:gd name="connsiteY30" fmla="*/ 6559421 h 6559421"/>
                      <a:gd name="connsiteX31" fmla="*/ 6457904 w 10674221"/>
                      <a:gd name="connsiteY31" fmla="*/ 6559421 h 6559421"/>
                      <a:gd name="connsiteX32" fmla="*/ 5577280 w 10674221"/>
                      <a:gd name="connsiteY32" fmla="*/ 6559421 h 6559421"/>
                      <a:gd name="connsiteX33" fmla="*/ 5016884 w 10674221"/>
                      <a:gd name="connsiteY33" fmla="*/ 6559421 h 6559421"/>
                      <a:gd name="connsiteX34" fmla="*/ 4136261 w 10674221"/>
                      <a:gd name="connsiteY34" fmla="*/ 6559421 h 6559421"/>
                      <a:gd name="connsiteX35" fmla="*/ 3469122 w 10674221"/>
                      <a:gd name="connsiteY35" fmla="*/ 6559421 h 6559421"/>
                      <a:gd name="connsiteX36" fmla="*/ 2588499 w 10674221"/>
                      <a:gd name="connsiteY36" fmla="*/ 6559421 h 6559421"/>
                      <a:gd name="connsiteX37" fmla="*/ 1707875 w 10674221"/>
                      <a:gd name="connsiteY37" fmla="*/ 6559421 h 6559421"/>
                      <a:gd name="connsiteX38" fmla="*/ 1254221 w 10674221"/>
                      <a:gd name="connsiteY38" fmla="*/ 6559421 h 6559421"/>
                      <a:gd name="connsiteX39" fmla="*/ 693824 w 10674221"/>
                      <a:gd name="connsiteY39" fmla="*/ 6559421 h 6559421"/>
                      <a:gd name="connsiteX40" fmla="*/ 0 w 10674221"/>
                      <a:gd name="connsiteY40" fmla="*/ 6559421 h 6559421"/>
                      <a:gd name="connsiteX41" fmla="*/ 0 w 10674221"/>
                      <a:gd name="connsiteY41" fmla="*/ 5903479 h 6559421"/>
                      <a:gd name="connsiteX42" fmla="*/ 0 w 10674221"/>
                      <a:gd name="connsiteY42" fmla="*/ 5444319 h 6559421"/>
                      <a:gd name="connsiteX43" fmla="*/ 0 w 10674221"/>
                      <a:gd name="connsiteY43" fmla="*/ 4985160 h 6559421"/>
                      <a:gd name="connsiteX44" fmla="*/ 0 w 10674221"/>
                      <a:gd name="connsiteY44" fmla="*/ 4198029 h 6559421"/>
                      <a:gd name="connsiteX45" fmla="*/ 0 w 10674221"/>
                      <a:gd name="connsiteY45" fmla="*/ 3607682 h 6559421"/>
                      <a:gd name="connsiteX46" fmla="*/ 0 w 10674221"/>
                      <a:gd name="connsiteY46" fmla="*/ 2820551 h 6559421"/>
                      <a:gd name="connsiteX47" fmla="*/ 0 w 10674221"/>
                      <a:gd name="connsiteY47" fmla="*/ 2230203 h 6559421"/>
                      <a:gd name="connsiteX48" fmla="*/ 0 w 10674221"/>
                      <a:gd name="connsiteY48" fmla="*/ 1508667 h 6559421"/>
                      <a:gd name="connsiteX49" fmla="*/ 0 w 10674221"/>
                      <a:gd name="connsiteY49" fmla="*/ 983913 h 6559421"/>
                      <a:gd name="connsiteX50" fmla="*/ 0 w 10674221"/>
                      <a:gd name="connsiteY50" fmla="*/ 0 h 65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4221" h="6559421" fill="none" extrusionOk="0">
                        <a:moveTo>
                          <a:pt x="0" y="0"/>
                        </a:moveTo>
                        <a:cubicBezTo>
                          <a:pt x="296261" y="-1233"/>
                          <a:pt x="513753" y="30827"/>
                          <a:pt x="773881" y="0"/>
                        </a:cubicBezTo>
                        <a:cubicBezTo>
                          <a:pt x="1034009" y="-30827"/>
                          <a:pt x="1318373" y="-30105"/>
                          <a:pt x="1547762" y="0"/>
                        </a:cubicBezTo>
                        <a:cubicBezTo>
                          <a:pt x="1777151" y="30105"/>
                          <a:pt x="2038083" y="15870"/>
                          <a:pt x="2214901" y="0"/>
                        </a:cubicBezTo>
                        <a:cubicBezTo>
                          <a:pt x="2391719" y="-15870"/>
                          <a:pt x="2643971" y="15052"/>
                          <a:pt x="2882040" y="0"/>
                        </a:cubicBezTo>
                        <a:cubicBezTo>
                          <a:pt x="3120109" y="-15052"/>
                          <a:pt x="3252813" y="-6763"/>
                          <a:pt x="3549178" y="0"/>
                        </a:cubicBezTo>
                        <a:cubicBezTo>
                          <a:pt x="3845543" y="6763"/>
                          <a:pt x="3728067" y="11197"/>
                          <a:pt x="3896091" y="0"/>
                        </a:cubicBezTo>
                        <a:cubicBezTo>
                          <a:pt x="4064115" y="-11197"/>
                          <a:pt x="4409546" y="7291"/>
                          <a:pt x="4669972" y="0"/>
                        </a:cubicBezTo>
                        <a:cubicBezTo>
                          <a:pt x="4930398" y="-7291"/>
                          <a:pt x="4920289" y="-13056"/>
                          <a:pt x="5016884" y="0"/>
                        </a:cubicBezTo>
                        <a:cubicBezTo>
                          <a:pt x="5113479" y="13056"/>
                          <a:pt x="5546048" y="-29177"/>
                          <a:pt x="5684023" y="0"/>
                        </a:cubicBezTo>
                        <a:cubicBezTo>
                          <a:pt x="5821998" y="29177"/>
                          <a:pt x="6193220" y="-28108"/>
                          <a:pt x="6564646" y="0"/>
                        </a:cubicBezTo>
                        <a:cubicBezTo>
                          <a:pt x="6936072" y="28108"/>
                          <a:pt x="7155546" y="19741"/>
                          <a:pt x="7445269" y="0"/>
                        </a:cubicBezTo>
                        <a:cubicBezTo>
                          <a:pt x="7734992" y="-19741"/>
                          <a:pt x="8039895" y="23354"/>
                          <a:pt x="8219150" y="0"/>
                        </a:cubicBezTo>
                        <a:cubicBezTo>
                          <a:pt x="8398405" y="-23354"/>
                          <a:pt x="8648712" y="-24758"/>
                          <a:pt x="8779547" y="0"/>
                        </a:cubicBezTo>
                        <a:cubicBezTo>
                          <a:pt x="8910382" y="24758"/>
                          <a:pt x="8979472" y="5001"/>
                          <a:pt x="9126459" y="0"/>
                        </a:cubicBezTo>
                        <a:cubicBezTo>
                          <a:pt x="9273446" y="-5001"/>
                          <a:pt x="9525333" y="13129"/>
                          <a:pt x="9686856" y="0"/>
                        </a:cubicBezTo>
                        <a:cubicBezTo>
                          <a:pt x="9848379" y="-13129"/>
                          <a:pt x="10197507" y="-47315"/>
                          <a:pt x="10674221" y="0"/>
                        </a:cubicBezTo>
                        <a:cubicBezTo>
                          <a:pt x="10698219" y="201903"/>
                          <a:pt x="10683892" y="510945"/>
                          <a:pt x="10674221" y="787131"/>
                        </a:cubicBezTo>
                        <a:cubicBezTo>
                          <a:pt x="10664550" y="1063317"/>
                          <a:pt x="10675821" y="1292526"/>
                          <a:pt x="10674221" y="1574261"/>
                        </a:cubicBezTo>
                        <a:cubicBezTo>
                          <a:pt x="10672622" y="1855996"/>
                          <a:pt x="10695943" y="1878571"/>
                          <a:pt x="10674221" y="2099015"/>
                        </a:cubicBezTo>
                        <a:cubicBezTo>
                          <a:pt x="10652499" y="2319459"/>
                          <a:pt x="10710541" y="2677978"/>
                          <a:pt x="10674221" y="2886145"/>
                        </a:cubicBezTo>
                        <a:cubicBezTo>
                          <a:pt x="10637902" y="3094312"/>
                          <a:pt x="10659990" y="3161944"/>
                          <a:pt x="10674221" y="3410899"/>
                        </a:cubicBezTo>
                        <a:cubicBezTo>
                          <a:pt x="10688452" y="3659854"/>
                          <a:pt x="10691113" y="3894803"/>
                          <a:pt x="10674221" y="4132435"/>
                        </a:cubicBezTo>
                        <a:cubicBezTo>
                          <a:pt x="10657329" y="4370067"/>
                          <a:pt x="10693727" y="4633043"/>
                          <a:pt x="10674221" y="4919566"/>
                        </a:cubicBezTo>
                        <a:cubicBezTo>
                          <a:pt x="10654715" y="5206089"/>
                          <a:pt x="10660532" y="5273109"/>
                          <a:pt x="10674221" y="5378725"/>
                        </a:cubicBezTo>
                        <a:cubicBezTo>
                          <a:pt x="10687910" y="5484341"/>
                          <a:pt x="10620309" y="6017256"/>
                          <a:pt x="10674221" y="6559421"/>
                        </a:cubicBezTo>
                        <a:cubicBezTo>
                          <a:pt x="10438082" y="6577396"/>
                          <a:pt x="10043820" y="6567370"/>
                          <a:pt x="9793598" y="6559421"/>
                        </a:cubicBezTo>
                        <a:cubicBezTo>
                          <a:pt x="9543376" y="6551472"/>
                          <a:pt x="9114752" y="6539293"/>
                          <a:pt x="8912975" y="6559421"/>
                        </a:cubicBezTo>
                        <a:cubicBezTo>
                          <a:pt x="8711198" y="6579549"/>
                          <a:pt x="8602517" y="6574679"/>
                          <a:pt x="8352578" y="6559421"/>
                        </a:cubicBezTo>
                        <a:cubicBezTo>
                          <a:pt x="8102639" y="6544163"/>
                          <a:pt x="7987505" y="6546147"/>
                          <a:pt x="7685439" y="6559421"/>
                        </a:cubicBezTo>
                        <a:cubicBezTo>
                          <a:pt x="7383373" y="6572695"/>
                          <a:pt x="7439610" y="6537398"/>
                          <a:pt x="7231785" y="6559421"/>
                        </a:cubicBezTo>
                        <a:cubicBezTo>
                          <a:pt x="7023960" y="6581444"/>
                          <a:pt x="6774182" y="6547667"/>
                          <a:pt x="6457904" y="6559421"/>
                        </a:cubicBezTo>
                        <a:cubicBezTo>
                          <a:pt x="6141626" y="6571175"/>
                          <a:pt x="5836831" y="6523228"/>
                          <a:pt x="5577280" y="6559421"/>
                        </a:cubicBezTo>
                        <a:cubicBezTo>
                          <a:pt x="5317729" y="6595614"/>
                          <a:pt x="5135874" y="6535688"/>
                          <a:pt x="5016884" y="6559421"/>
                        </a:cubicBezTo>
                        <a:cubicBezTo>
                          <a:pt x="4897894" y="6583154"/>
                          <a:pt x="4362562" y="6601334"/>
                          <a:pt x="4136261" y="6559421"/>
                        </a:cubicBezTo>
                        <a:cubicBezTo>
                          <a:pt x="3909960" y="6517508"/>
                          <a:pt x="3639327" y="6569336"/>
                          <a:pt x="3469122" y="6559421"/>
                        </a:cubicBezTo>
                        <a:cubicBezTo>
                          <a:pt x="3298917" y="6549506"/>
                          <a:pt x="2985889" y="6521951"/>
                          <a:pt x="2588499" y="6559421"/>
                        </a:cubicBezTo>
                        <a:cubicBezTo>
                          <a:pt x="2191109" y="6596891"/>
                          <a:pt x="1972130" y="6581632"/>
                          <a:pt x="1707875" y="6559421"/>
                        </a:cubicBezTo>
                        <a:cubicBezTo>
                          <a:pt x="1443620" y="6537210"/>
                          <a:pt x="1379762" y="6556416"/>
                          <a:pt x="1254221" y="6559421"/>
                        </a:cubicBezTo>
                        <a:cubicBezTo>
                          <a:pt x="1128680" y="6562426"/>
                          <a:pt x="831486" y="6546223"/>
                          <a:pt x="693824" y="6559421"/>
                        </a:cubicBezTo>
                        <a:cubicBezTo>
                          <a:pt x="556162" y="6572619"/>
                          <a:pt x="245757" y="6590040"/>
                          <a:pt x="0" y="6559421"/>
                        </a:cubicBezTo>
                        <a:cubicBezTo>
                          <a:pt x="23851" y="6358865"/>
                          <a:pt x="-21068" y="6097719"/>
                          <a:pt x="0" y="5903479"/>
                        </a:cubicBezTo>
                        <a:cubicBezTo>
                          <a:pt x="21068" y="5709239"/>
                          <a:pt x="-14072" y="5625451"/>
                          <a:pt x="0" y="5444319"/>
                        </a:cubicBezTo>
                        <a:cubicBezTo>
                          <a:pt x="14072" y="5263187"/>
                          <a:pt x="-5322" y="5211935"/>
                          <a:pt x="0" y="4985160"/>
                        </a:cubicBezTo>
                        <a:cubicBezTo>
                          <a:pt x="5322" y="4758385"/>
                          <a:pt x="31271" y="4429273"/>
                          <a:pt x="0" y="4198029"/>
                        </a:cubicBezTo>
                        <a:cubicBezTo>
                          <a:pt x="-31271" y="3966785"/>
                          <a:pt x="-2896" y="3864215"/>
                          <a:pt x="0" y="3607682"/>
                        </a:cubicBezTo>
                        <a:cubicBezTo>
                          <a:pt x="2896" y="3351149"/>
                          <a:pt x="2010" y="3185244"/>
                          <a:pt x="0" y="2820551"/>
                        </a:cubicBezTo>
                        <a:cubicBezTo>
                          <a:pt x="-2010" y="2455858"/>
                          <a:pt x="2332" y="2422212"/>
                          <a:pt x="0" y="2230203"/>
                        </a:cubicBezTo>
                        <a:cubicBezTo>
                          <a:pt x="-2332" y="2038194"/>
                          <a:pt x="-18170" y="1738959"/>
                          <a:pt x="0" y="1508667"/>
                        </a:cubicBezTo>
                        <a:cubicBezTo>
                          <a:pt x="18170" y="1278375"/>
                          <a:pt x="-23848" y="1093347"/>
                          <a:pt x="0" y="983913"/>
                        </a:cubicBezTo>
                        <a:cubicBezTo>
                          <a:pt x="23848" y="874479"/>
                          <a:pt x="-37808" y="283280"/>
                          <a:pt x="0" y="0"/>
                        </a:cubicBezTo>
                        <a:close/>
                      </a:path>
                      <a:path w="10674221" h="6559421" stroke="0" extrusionOk="0">
                        <a:moveTo>
                          <a:pt x="0" y="0"/>
                        </a:moveTo>
                        <a:cubicBezTo>
                          <a:pt x="241462" y="9524"/>
                          <a:pt x="302128" y="-27796"/>
                          <a:pt x="560397" y="0"/>
                        </a:cubicBezTo>
                        <a:cubicBezTo>
                          <a:pt x="818666" y="27796"/>
                          <a:pt x="783073" y="571"/>
                          <a:pt x="907309" y="0"/>
                        </a:cubicBezTo>
                        <a:cubicBezTo>
                          <a:pt x="1031545" y="-571"/>
                          <a:pt x="1358328" y="26663"/>
                          <a:pt x="1787932" y="0"/>
                        </a:cubicBezTo>
                        <a:cubicBezTo>
                          <a:pt x="2217536" y="-26663"/>
                          <a:pt x="2173598" y="14250"/>
                          <a:pt x="2348329" y="0"/>
                        </a:cubicBezTo>
                        <a:cubicBezTo>
                          <a:pt x="2523060" y="-14250"/>
                          <a:pt x="2678262" y="20250"/>
                          <a:pt x="2908725" y="0"/>
                        </a:cubicBezTo>
                        <a:cubicBezTo>
                          <a:pt x="3139188" y="-20250"/>
                          <a:pt x="3386362" y="-31941"/>
                          <a:pt x="3789348" y="0"/>
                        </a:cubicBezTo>
                        <a:cubicBezTo>
                          <a:pt x="4192334" y="31941"/>
                          <a:pt x="4048029" y="16734"/>
                          <a:pt x="4243003" y="0"/>
                        </a:cubicBezTo>
                        <a:cubicBezTo>
                          <a:pt x="4437977" y="-16734"/>
                          <a:pt x="4851092" y="-16153"/>
                          <a:pt x="5123626" y="0"/>
                        </a:cubicBezTo>
                        <a:cubicBezTo>
                          <a:pt x="5396160" y="16153"/>
                          <a:pt x="5717928" y="-20261"/>
                          <a:pt x="6004249" y="0"/>
                        </a:cubicBezTo>
                        <a:cubicBezTo>
                          <a:pt x="6290570" y="20261"/>
                          <a:pt x="6418944" y="-24240"/>
                          <a:pt x="6671388" y="0"/>
                        </a:cubicBezTo>
                        <a:cubicBezTo>
                          <a:pt x="6923832" y="24240"/>
                          <a:pt x="7308927" y="-28266"/>
                          <a:pt x="7552011" y="0"/>
                        </a:cubicBezTo>
                        <a:cubicBezTo>
                          <a:pt x="7795095" y="28266"/>
                          <a:pt x="7998046" y="5632"/>
                          <a:pt x="8112408" y="0"/>
                        </a:cubicBezTo>
                        <a:cubicBezTo>
                          <a:pt x="8226770" y="-5632"/>
                          <a:pt x="8509869" y="-820"/>
                          <a:pt x="8672805" y="0"/>
                        </a:cubicBezTo>
                        <a:cubicBezTo>
                          <a:pt x="8835741" y="820"/>
                          <a:pt x="9138430" y="-5203"/>
                          <a:pt x="9446686" y="0"/>
                        </a:cubicBezTo>
                        <a:cubicBezTo>
                          <a:pt x="9754942" y="5203"/>
                          <a:pt x="9762236" y="-15393"/>
                          <a:pt x="10007082" y="0"/>
                        </a:cubicBezTo>
                        <a:cubicBezTo>
                          <a:pt x="10251928" y="15393"/>
                          <a:pt x="10350548" y="-9210"/>
                          <a:pt x="10674221" y="0"/>
                        </a:cubicBezTo>
                        <a:cubicBezTo>
                          <a:pt x="10660321" y="239669"/>
                          <a:pt x="10697624" y="550260"/>
                          <a:pt x="10674221" y="787131"/>
                        </a:cubicBezTo>
                        <a:cubicBezTo>
                          <a:pt x="10650818" y="1024002"/>
                          <a:pt x="10658379" y="1326479"/>
                          <a:pt x="10674221" y="1508667"/>
                        </a:cubicBezTo>
                        <a:cubicBezTo>
                          <a:pt x="10690063" y="1690855"/>
                          <a:pt x="10706907" y="1968148"/>
                          <a:pt x="10674221" y="2230203"/>
                        </a:cubicBezTo>
                        <a:cubicBezTo>
                          <a:pt x="10641535" y="2492258"/>
                          <a:pt x="10668562" y="2501990"/>
                          <a:pt x="10674221" y="2689363"/>
                        </a:cubicBezTo>
                        <a:cubicBezTo>
                          <a:pt x="10679880" y="2876736"/>
                          <a:pt x="10694169" y="2995916"/>
                          <a:pt x="10674221" y="3214116"/>
                        </a:cubicBezTo>
                        <a:cubicBezTo>
                          <a:pt x="10654273" y="3432316"/>
                          <a:pt x="10659168" y="3613124"/>
                          <a:pt x="10674221" y="3935653"/>
                        </a:cubicBezTo>
                        <a:cubicBezTo>
                          <a:pt x="10689274" y="4258182"/>
                          <a:pt x="10680057" y="4383160"/>
                          <a:pt x="10674221" y="4526000"/>
                        </a:cubicBezTo>
                        <a:cubicBezTo>
                          <a:pt x="10668385" y="4668840"/>
                          <a:pt x="10695514" y="4935791"/>
                          <a:pt x="10674221" y="5050754"/>
                        </a:cubicBezTo>
                        <a:cubicBezTo>
                          <a:pt x="10652928" y="5165717"/>
                          <a:pt x="10643585" y="5496671"/>
                          <a:pt x="10674221" y="5772290"/>
                        </a:cubicBezTo>
                        <a:cubicBezTo>
                          <a:pt x="10704857" y="6047909"/>
                          <a:pt x="10654549" y="6390044"/>
                          <a:pt x="10674221" y="6559421"/>
                        </a:cubicBezTo>
                        <a:cubicBezTo>
                          <a:pt x="10505026" y="6591759"/>
                          <a:pt x="10185084" y="6551904"/>
                          <a:pt x="10007082" y="6559421"/>
                        </a:cubicBezTo>
                        <a:cubicBezTo>
                          <a:pt x="9829080" y="6566938"/>
                          <a:pt x="9772201" y="6557617"/>
                          <a:pt x="9553428" y="6559421"/>
                        </a:cubicBezTo>
                        <a:cubicBezTo>
                          <a:pt x="9334655" y="6561225"/>
                          <a:pt x="9151605" y="6558026"/>
                          <a:pt x="8779547" y="6559421"/>
                        </a:cubicBezTo>
                        <a:cubicBezTo>
                          <a:pt x="8407489" y="6560816"/>
                          <a:pt x="8512204" y="6572381"/>
                          <a:pt x="8325892" y="6559421"/>
                        </a:cubicBezTo>
                        <a:cubicBezTo>
                          <a:pt x="8139581" y="6546461"/>
                          <a:pt x="7921670" y="6535688"/>
                          <a:pt x="7552011" y="6559421"/>
                        </a:cubicBezTo>
                        <a:cubicBezTo>
                          <a:pt x="7182352" y="6583154"/>
                          <a:pt x="7304579" y="6568240"/>
                          <a:pt x="7205099" y="6559421"/>
                        </a:cubicBezTo>
                        <a:cubicBezTo>
                          <a:pt x="7105619" y="6550602"/>
                          <a:pt x="6615720" y="6553574"/>
                          <a:pt x="6431218" y="6559421"/>
                        </a:cubicBezTo>
                        <a:cubicBezTo>
                          <a:pt x="6246716" y="6565268"/>
                          <a:pt x="6179139" y="6541243"/>
                          <a:pt x="5977564" y="6559421"/>
                        </a:cubicBezTo>
                        <a:cubicBezTo>
                          <a:pt x="5775989" y="6577599"/>
                          <a:pt x="5703922" y="6569615"/>
                          <a:pt x="5630652" y="6559421"/>
                        </a:cubicBezTo>
                        <a:cubicBezTo>
                          <a:pt x="5557382" y="6549227"/>
                          <a:pt x="5391011" y="6543651"/>
                          <a:pt x="5176997" y="6559421"/>
                        </a:cubicBezTo>
                        <a:cubicBezTo>
                          <a:pt x="4962984" y="6575191"/>
                          <a:pt x="4754864" y="6576372"/>
                          <a:pt x="4403116" y="6559421"/>
                        </a:cubicBezTo>
                        <a:cubicBezTo>
                          <a:pt x="4051368" y="6542470"/>
                          <a:pt x="4164237" y="6559860"/>
                          <a:pt x="3949462" y="6559421"/>
                        </a:cubicBezTo>
                        <a:cubicBezTo>
                          <a:pt x="3734687" y="6558982"/>
                          <a:pt x="3720448" y="6546473"/>
                          <a:pt x="3602550" y="6559421"/>
                        </a:cubicBezTo>
                        <a:cubicBezTo>
                          <a:pt x="3484652" y="6572369"/>
                          <a:pt x="3273523" y="6551938"/>
                          <a:pt x="3148895" y="6559421"/>
                        </a:cubicBezTo>
                        <a:cubicBezTo>
                          <a:pt x="3024268" y="6566904"/>
                          <a:pt x="2770725" y="6551612"/>
                          <a:pt x="2588499" y="6559421"/>
                        </a:cubicBezTo>
                        <a:cubicBezTo>
                          <a:pt x="2406273" y="6567230"/>
                          <a:pt x="2080918" y="6556039"/>
                          <a:pt x="1921360" y="6559421"/>
                        </a:cubicBezTo>
                        <a:cubicBezTo>
                          <a:pt x="1761802" y="6562803"/>
                          <a:pt x="1618305" y="6551318"/>
                          <a:pt x="1467705" y="6559421"/>
                        </a:cubicBezTo>
                        <a:cubicBezTo>
                          <a:pt x="1317106" y="6567524"/>
                          <a:pt x="885032" y="6583433"/>
                          <a:pt x="587082" y="6559421"/>
                        </a:cubicBezTo>
                        <a:cubicBezTo>
                          <a:pt x="289132" y="6535409"/>
                          <a:pt x="160998" y="6554925"/>
                          <a:pt x="0" y="6559421"/>
                        </a:cubicBezTo>
                        <a:cubicBezTo>
                          <a:pt x="23960" y="6180278"/>
                          <a:pt x="36301" y="5930706"/>
                          <a:pt x="0" y="5772290"/>
                        </a:cubicBezTo>
                        <a:cubicBezTo>
                          <a:pt x="-36301" y="5613874"/>
                          <a:pt x="-22456" y="5349458"/>
                          <a:pt x="0" y="5116348"/>
                        </a:cubicBezTo>
                        <a:cubicBezTo>
                          <a:pt x="22456" y="4883238"/>
                          <a:pt x="-26757" y="4591857"/>
                          <a:pt x="0" y="4460406"/>
                        </a:cubicBezTo>
                        <a:cubicBezTo>
                          <a:pt x="26757" y="4328955"/>
                          <a:pt x="-28851" y="4039560"/>
                          <a:pt x="0" y="3870058"/>
                        </a:cubicBezTo>
                        <a:cubicBezTo>
                          <a:pt x="28851" y="3700556"/>
                          <a:pt x="6865" y="3317337"/>
                          <a:pt x="0" y="3148522"/>
                        </a:cubicBezTo>
                        <a:cubicBezTo>
                          <a:pt x="-6865" y="2979707"/>
                          <a:pt x="27340" y="2797683"/>
                          <a:pt x="0" y="2492580"/>
                        </a:cubicBezTo>
                        <a:cubicBezTo>
                          <a:pt x="-27340" y="2187477"/>
                          <a:pt x="-13722" y="1934713"/>
                          <a:pt x="0" y="1705449"/>
                        </a:cubicBezTo>
                        <a:cubicBezTo>
                          <a:pt x="13722" y="1476185"/>
                          <a:pt x="31812" y="1199271"/>
                          <a:pt x="0" y="918319"/>
                        </a:cubicBezTo>
                        <a:cubicBezTo>
                          <a:pt x="-31812" y="637367"/>
                          <a:pt x="3815" y="35527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38B8FE-D3FB-48EA-B315-E393993681B9}"/>
              </a:ext>
            </a:extLst>
          </p:cNvPr>
          <p:cNvSpPr>
            <a:spLocks noGrp="1"/>
          </p:cNvSpPr>
          <p:nvPr>
            <p:ph type="ctrTitle"/>
          </p:nvPr>
        </p:nvSpPr>
        <p:spPr>
          <a:xfrm>
            <a:off x="794558" y="295274"/>
            <a:ext cx="10599577" cy="1278912"/>
          </a:xfrm>
        </p:spPr>
        <p:txBody>
          <a:bodyPr>
            <a:normAutofit/>
          </a:bodyPr>
          <a:lstStyle/>
          <a:p>
            <a:r>
              <a:rPr kumimoji="0" lang="en-US" b="1" i="0" u="none" strike="noStrike" kern="1200" cap="none" spc="0" normalizeH="0" baseline="0" noProof="0" dirty="0">
                <a:ln>
                  <a:noFill/>
                </a:ln>
                <a:solidFill>
                  <a:prstClr val="black"/>
                </a:solidFill>
                <a:effectLst/>
                <a:uLnTx/>
                <a:uFillTx/>
                <a:latin typeface="Bodoni MT" panose="02070603080606020203" pitchFamily="18" charset="0"/>
                <a:ea typeface="+mj-ea"/>
                <a:cs typeface="+mj-cs"/>
              </a:rPr>
              <a:t>Rosina Corrothers Tucker</a:t>
            </a:r>
            <a:r>
              <a:rPr kumimoji="0" lang="en-US" sz="2800" b="1" i="0" u="none" strike="noStrike" kern="1200" cap="none" spc="0" normalizeH="0" baseline="0" noProof="0" dirty="0">
                <a:ln>
                  <a:noFill/>
                </a:ln>
                <a:solidFill>
                  <a:prstClr val="black"/>
                </a:solidFill>
                <a:effectLst/>
                <a:uLnTx/>
                <a:uFillTx/>
                <a:latin typeface="Bodoni MT" panose="02070603080606020203" pitchFamily="18" charset="0"/>
                <a:ea typeface="+mj-ea"/>
                <a:cs typeface="+mj-cs"/>
              </a:rPr>
              <a:t> (1 of 3)</a:t>
            </a:r>
            <a:endParaRPr lang="en-US" sz="7200" b="1" dirty="0">
              <a:latin typeface="Bodoni MT" panose="02070603080606020203" pitchFamily="18" charset="0"/>
            </a:endParaRPr>
          </a:p>
        </p:txBody>
      </p:sp>
      <p:sp>
        <p:nvSpPr>
          <p:cNvPr id="10" name="TextBox 9">
            <a:extLst>
              <a:ext uri="{FF2B5EF4-FFF2-40B4-BE49-F238E27FC236}">
                <a16:creationId xmlns:a16="http://schemas.microsoft.com/office/drawing/2014/main" id="{245EC3FA-1784-4004-A1F3-FA850BB26915}"/>
              </a:ext>
            </a:extLst>
          </p:cNvPr>
          <p:cNvSpPr txBox="1"/>
          <p:nvPr/>
        </p:nvSpPr>
        <p:spPr>
          <a:xfrm>
            <a:off x="295275" y="1800225"/>
            <a:ext cx="7608504" cy="4925451"/>
          </a:xfrm>
          <a:prstGeom prst="rect">
            <a:avLst/>
          </a:prstGeom>
          <a:noFill/>
        </p:spPr>
        <p:txBody>
          <a:bodyPr wrap="square" rtlCol="0">
            <a:spAutoFit/>
          </a:bodyPr>
          <a:lstStyle/>
          <a:p>
            <a:pPr>
              <a:lnSpc>
                <a:spcPct val="90000"/>
              </a:lnSpc>
              <a:spcBef>
                <a:spcPts val="1200"/>
              </a:spcBef>
              <a:spcAft>
                <a:spcPts val="200"/>
              </a:spcAft>
            </a:pPr>
            <a:r>
              <a:rPr lang="en-US" sz="2800" dirty="0"/>
              <a:t>Rosina Corrothers Tucker played a pivotal role as an activist and organizer, significantly contributing to the BSCP's success. Born in 1881, she married a Pullman porter in 1918 and began aiding the union after attending an organizing meeting with A. Philip Randolph in 1925.</a:t>
            </a:r>
          </a:p>
          <a:p>
            <a:pPr>
              <a:lnSpc>
                <a:spcPct val="90000"/>
              </a:lnSpc>
              <a:spcBef>
                <a:spcPts val="1200"/>
              </a:spcBef>
              <a:spcAft>
                <a:spcPts val="200"/>
              </a:spcAft>
            </a:pPr>
            <a:r>
              <a:rPr lang="en-US" sz="2800" dirty="0"/>
              <a:t>Tucker was instrumental in establishing the Washington, DC chapter of the BSCP, focusing on fundraising and garnering support. The Pullman company closely monitored and punished workers for unionizing, making the role of women like Tucker indispensable as surrogates.</a:t>
            </a:r>
          </a:p>
        </p:txBody>
      </p:sp>
      <p:sp>
        <p:nvSpPr>
          <p:cNvPr id="13" name="Slide Number Placeholder 12">
            <a:extLst>
              <a:ext uri="{FF2B5EF4-FFF2-40B4-BE49-F238E27FC236}">
                <a16:creationId xmlns:a16="http://schemas.microsoft.com/office/drawing/2014/main" id="{785F013B-30B6-4E00-BFE0-B1F8F3B25890}"/>
              </a:ext>
            </a:extLst>
          </p:cNvPr>
          <p:cNvSpPr>
            <a:spLocks noGrp="1"/>
          </p:cNvSpPr>
          <p:nvPr>
            <p:ph type="sldNum" sz="quarter" idx="12"/>
          </p:nvPr>
        </p:nvSpPr>
        <p:spPr>
          <a:xfrm>
            <a:off x="9448800" y="6492875"/>
            <a:ext cx="2743200" cy="365125"/>
          </a:xfrm>
        </p:spPr>
        <p:txBody>
          <a:bodyPr/>
          <a:lstStyle/>
          <a:p>
            <a:fld id="{99BD5D7E-032F-4F0A-A15C-755C37445FF1}" type="slidenum">
              <a:rPr lang="en-US" smtClean="0">
                <a:solidFill>
                  <a:schemeClr val="tx1"/>
                </a:solidFill>
              </a:rPr>
              <a:t>8</a:t>
            </a:fld>
            <a:endParaRPr lang="en-US" dirty="0">
              <a:solidFill>
                <a:schemeClr val="tx1"/>
              </a:solidFill>
            </a:endParaRPr>
          </a:p>
        </p:txBody>
      </p:sp>
      <p:pic>
        <p:nvPicPr>
          <p:cNvPr id="2050" name="Picture 2" descr="Black and white photo of Rosina Tucker&#10;&#10;Photo courtesy of National Park Service&#10;&#10;https://www.nps.gov/people/rosina-corrothers-tucker.htm">
            <a:extLst>
              <a:ext uri="{FF2B5EF4-FFF2-40B4-BE49-F238E27FC236}">
                <a16:creationId xmlns:a16="http://schemas.microsoft.com/office/drawing/2014/main" id="{38A77D37-B90B-42CA-A480-526558FA30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6" b="516"/>
          <a:stretch/>
        </p:blipFill>
        <p:spPr bwMode="auto">
          <a:xfrm>
            <a:off x="8073682" y="1800225"/>
            <a:ext cx="3676652" cy="4548460"/>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164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AE09B2-E719-4AA4-A4A5-63A8A5173679}"/>
              </a:ext>
            </a:extLst>
          </p:cNvPr>
          <p:cNvSpPr/>
          <p:nvPr/>
        </p:nvSpPr>
        <p:spPr>
          <a:xfrm>
            <a:off x="794558" y="295274"/>
            <a:ext cx="10599577" cy="1278911"/>
          </a:xfrm>
          <a:prstGeom prst="rect">
            <a:avLst/>
          </a:prstGeom>
          <a:blipFill>
            <a:blip r:embed="rId3">
              <a:alphaModFix amt="36000"/>
            </a:blip>
            <a:tile tx="0" ty="0" sx="100000" sy="100000" flip="none" algn="tl"/>
          </a:blipFill>
          <a:ln w="25400">
            <a:solidFill>
              <a:schemeClr val="bg2">
                <a:lumMod val="25000"/>
                <a:alpha val="79000"/>
              </a:schemeClr>
            </a:solidFill>
            <a:extLst>
              <a:ext uri="{C807C97D-BFC1-408E-A445-0C87EB9F89A2}">
                <ask:lineSketchStyleProps xmlns:ask="http://schemas.microsoft.com/office/drawing/2018/sketchyshapes" sd="1219033472">
                  <a:custGeom>
                    <a:avLst/>
                    <a:gdLst>
                      <a:gd name="connsiteX0" fmla="*/ 0 w 10674221"/>
                      <a:gd name="connsiteY0" fmla="*/ 0 h 6559421"/>
                      <a:gd name="connsiteX1" fmla="*/ 773881 w 10674221"/>
                      <a:gd name="connsiteY1" fmla="*/ 0 h 6559421"/>
                      <a:gd name="connsiteX2" fmla="*/ 1547762 w 10674221"/>
                      <a:gd name="connsiteY2" fmla="*/ 0 h 6559421"/>
                      <a:gd name="connsiteX3" fmla="*/ 2214901 w 10674221"/>
                      <a:gd name="connsiteY3" fmla="*/ 0 h 6559421"/>
                      <a:gd name="connsiteX4" fmla="*/ 2882040 w 10674221"/>
                      <a:gd name="connsiteY4" fmla="*/ 0 h 6559421"/>
                      <a:gd name="connsiteX5" fmla="*/ 3549178 w 10674221"/>
                      <a:gd name="connsiteY5" fmla="*/ 0 h 6559421"/>
                      <a:gd name="connsiteX6" fmla="*/ 3896091 w 10674221"/>
                      <a:gd name="connsiteY6" fmla="*/ 0 h 6559421"/>
                      <a:gd name="connsiteX7" fmla="*/ 4669972 w 10674221"/>
                      <a:gd name="connsiteY7" fmla="*/ 0 h 6559421"/>
                      <a:gd name="connsiteX8" fmla="*/ 5016884 w 10674221"/>
                      <a:gd name="connsiteY8" fmla="*/ 0 h 6559421"/>
                      <a:gd name="connsiteX9" fmla="*/ 5684023 w 10674221"/>
                      <a:gd name="connsiteY9" fmla="*/ 0 h 6559421"/>
                      <a:gd name="connsiteX10" fmla="*/ 6564646 w 10674221"/>
                      <a:gd name="connsiteY10" fmla="*/ 0 h 6559421"/>
                      <a:gd name="connsiteX11" fmla="*/ 7445269 w 10674221"/>
                      <a:gd name="connsiteY11" fmla="*/ 0 h 6559421"/>
                      <a:gd name="connsiteX12" fmla="*/ 8219150 w 10674221"/>
                      <a:gd name="connsiteY12" fmla="*/ 0 h 6559421"/>
                      <a:gd name="connsiteX13" fmla="*/ 8779547 w 10674221"/>
                      <a:gd name="connsiteY13" fmla="*/ 0 h 6559421"/>
                      <a:gd name="connsiteX14" fmla="*/ 9126459 w 10674221"/>
                      <a:gd name="connsiteY14" fmla="*/ 0 h 6559421"/>
                      <a:gd name="connsiteX15" fmla="*/ 9686856 w 10674221"/>
                      <a:gd name="connsiteY15" fmla="*/ 0 h 6559421"/>
                      <a:gd name="connsiteX16" fmla="*/ 10674221 w 10674221"/>
                      <a:gd name="connsiteY16" fmla="*/ 0 h 6559421"/>
                      <a:gd name="connsiteX17" fmla="*/ 10674221 w 10674221"/>
                      <a:gd name="connsiteY17" fmla="*/ 787131 h 6559421"/>
                      <a:gd name="connsiteX18" fmla="*/ 10674221 w 10674221"/>
                      <a:gd name="connsiteY18" fmla="*/ 1574261 h 6559421"/>
                      <a:gd name="connsiteX19" fmla="*/ 10674221 w 10674221"/>
                      <a:gd name="connsiteY19" fmla="*/ 2099015 h 6559421"/>
                      <a:gd name="connsiteX20" fmla="*/ 10674221 w 10674221"/>
                      <a:gd name="connsiteY20" fmla="*/ 2886145 h 6559421"/>
                      <a:gd name="connsiteX21" fmla="*/ 10674221 w 10674221"/>
                      <a:gd name="connsiteY21" fmla="*/ 3410899 h 6559421"/>
                      <a:gd name="connsiteX22" fmla="*/ 10674221 w 10674221"/>
                      <a:gd name="connsiteY22" fmla="*/ 4132435 h 6559421"/>
                      <a:gd name="connsiteX23" fmla="*/ 10674221 w 10674221"/>
                      <a:gd name="connsiteY23" fmla="*/ 4919566 h 6559421"/>
                      <a:gd name="connsiteX24" fmla="*/ 10674221 w 10674221"/>
                      <a:gd name="connsiteY24" fmla="*/ 5378725 h 6559421"/>
                      <a:gd name="connsiteX25" fmla="*/ 10674221 w 10674221"/>
                      <a:gd name="connsiteY25" fmla="*/ 6559421 h 6559421"/>
                      <a:gd name="connsiteX26" fmla="*/ 9793598 w 10674221"/>
                      <a:gd name="connsiteY26" fmla="*/ 6559421 h 6559421"/>
                      <a:gd name="connsiteX27" fmla="*/ 8912975 w 10674221"/>
                      <a:gd name="connsiteY27" fmla="*/ 6559421 h 6559421"/>
                      <a:gd name="connsiteX28" fmla="*/ 8352578 w 10674221"/>
                      <a:gd name="connsiteY28" fmla="*/ 6559421 h 6559421"/>
                      <a:gd name="connsiteX29" fmla="*/ 7685439 w 10674221"/>
                      <a:gd name="connsiteY29" fmla="*/ 6559421 h 6559421"/>
                      <a:gd name="connsiteX30" fmla="*/ 7231785 w 10674221"/>
                      <a:gd name="connsiteY30" fmla="*/ 6559421 h 6559421"/>
                      <a:gd name="connsiteX31" fmla="*/ 6457904 w 10674221"/>
                      <a:gd name="connsiteY31" fmla="*/ 6559421 h 6559421"/>
                      <a:gd name="connsiteX32" fmla="*/ 5577280 w 10674221"/>
                      <a:gd name="connsiteY32" fmla="*/ 6559421 h 6559421"/>
                      <a:gd name="connsiteX33" fmla="*/ 5016884 w 10674221"/>
                      <a:gd name="connsiteY33" fmla="*/ 6559421 h 6559421"/>
                      <a:gd name="connsiteX34" fmla="*/ 4136261 w 10674221"/>
                      <a:gd name="connsiteY34" fmla="*/ 6559421 h 6559421"/>
                      <a:gd name="connsiteX35" fmla="*/ 3469122 w 10674221"/>
                      <a:gd name="connsiteY35" fmla="*/ 6559421 h 6559421"/>
                      <a:gd name="connsiteX36" fmla="*/ 2588499 w 10674221"/>
                      <a:gd name="connsiteY36" fmla="*/ 6559421 h 6559421"/>
                      <a:gd name="connsiteX37" fmla="*/ 1707875 w 10674221"/>
                      <a:gd name="connsiteY37" fmla="*/ 6559421 h 6559421"/>
                      <a:gd name="connsiteX38" fmla="*/ 1254221 w 10674221"/>
                      <a:gd name="connsiteY38" fmla="*/ 6559421 h 6559421"/>
                      <a:gd name="connsiteX39" fmla="*/ 693824 w 10674221"/>
                      <a:gd name="connsiteY39" fmla="*/ 6559421 h 6559421"/>
                      <a:gd name="connsiteX40" fmla="*/ 0 w 10674221"/>
                      <a:gd name="connsiteY40" fmla="*/ 6559421 h 6559421"/>
                      <a:gd name="connsiteX41" fmla="*/ 0 w 10674221"/>
                      <a:gd name="connsiteY41" fmla="*/ 5903479 h 6559421"/>
                      <a:gd name="connsiteX42" fmla="*/ 0 w 10674221"/>
                      <a:gd name="connsiteY42" fmla="*/ 5444319 h 6559421"/>
                      <a:gd name="connsiteX43" fmla="*/ 0 w 10674221"/>
                      <a:gd name="connsiteY43" fmla="*/ 4985160 h 6559421"/>
                      <a:gd name="connsiteX44" fmla="*/ 0 w 10674221"/>
                      <a:gd name="connsiteY44" fmla="*/ 4198029 h 6559421"/>
                      <a:gd name="connsiteX45" fmla="*/ 0 w 10674221"/>
                      <a:gd name="connsiteY45" fmla="*/ 3607682 h 6559421"/>
                      <a:gd name="connsiteX46" fmla="*/ 0 w 10674221"/>
                      <a:gd name="connsiteY46" fmla="*/ 2820551 h 6559421"/>
                      <a:gd name="connsiteX47" fmla="*/ 0 w 10674221"/>
                      <a:gd name="connsiteY47" fmla="*/ 2230203 h 6559421"/>
                      <a:gd name="connsiteX48" fmla="*/ 0 w 10674221"/>
                      <a:gd name="connsiteY48" fmla="*/ 1508667 h 6559421"/>
                      <a:gd name="connsiteX49" fmla="*/ 0 w 10674221"/>
                      <a:gd name="connsiteY49" fmla="*/ 983913 h 6559421"/>
                      <a:gd name="connsiteX50" fmla="*/ 0 w 10674221"/>
                      <a:gd name="connsiteY50" fmla="*/ 0 h 65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4221" h="6559421" fill="none" extrusionOk="0">
                        <a:moveTo>
                          <a:pt x="0" y="0"/>
                        </a:moveTo>
                        <a:cubicBezTo>
                          <a:pt x="296261" y="-1233"/>
                          <a:pt x="513753" y="30827"/>
                          <a:pt x="773881" y="0"/>
                        </a:cubicBezTo>
                        <a:cubicBezTo>
                          <a:pt x="1034009" y="-30827"/>
                          <a:pt x="1318373" y="-30105"/>
                          <a:pt x="1547762" y="0"/>
                        </a:cubicBezTo>
                        <a:cubicBezTo>
                          <a:pt x="1777151" y="30105"/>
                          <a:pt x="2038083" y="15870"/>
                          <a:pt x="2214901" y="0"/>
                        </a:cubicBezTo>
                        <a:cubicBezTo>
                          <a:pt x="2391719" y="-15870"/>
                          <a:pt x="2643971" y="15052"/>
                          <a:pt x="2882040" y="0"/>
                        </a:cubicBezTo>
                        <a:cubicBezTo>
                          <a:pt x="3120109" y="-15052"/>
                          <a:pt x="3252813" y="-6763"/>
                          <a:pt x="3549178" y="0"/>
                        </a:cubicBezTo>
                        <a:cubicBezTo>
                          <a:pt x="3845543" y="6763"/>
                          <a:pt x="3728067" y="11197"/>
                          <a:pt x="3896091" y="0"/>
                        </a:cubicBezTo>
                        <a:cubicBezTo>
                          <a:pt x="4064115" y="-11197"/>
                          <a:pt x="4409546" y="7291"/>
                          <a:pt x="4669972" y="0"/>
                        </a:cubicBezTo>
                        <a:cubicBezTo>
                          <a:pt x="4930398" y="-7291"/>
                          <a:pt x="4920289" y="-13056"/>
                          <a:pt x="5016884" y="0"/>
                        </a:cubicBezTo>
                        <a:cubicBezTo>
                          <a:pt x="5113479" y="13056"/>
                          <a:pt x="5546048" y="-29177"/>
                          <a:pt x="5684023" y="0"/>
                        </a:cubicBezTo>
                        <a:cubicBezTo>
                          <a:pt x="5821998" y="29177"/>
                          <a:pt x="6193220" y="-28108"/>
                          <a:pt x="6564646" y="0"/>
                        </a:cubicBezTo>
                        <a:cubicBezTo>
                          <a:pt x="6936072" y="28108"/>
                          <a:pt x="7155546" y="19741"/>
                          <a:pt x="7445269" y="0"/>
                        </a:cubicBezTo>
                        <a:cubicBezTo>
                          <a:pt x="7734992" y="-19741"/>
                          <a:pt x="8039895" y="23354"/>
                          <a:pt x="8219150" y="0"/>
                        </a:cubicBezTo>
                        <a:cubicBezTo>
                          <a:pt x="8398405" y="-23354"/>
                          <a:pt x="8648712" y="-24758"/>
                          <a:pt x="8779547" y="0"/>
                        </a:cubicBezTo>
                        <a:cubicBezTo>
                          <a:pt x="8910382" y="24758"/>
                          <a:pt x="8979472" y="5001"/>
                          <a:pt x="9126459" y="0"/>
                        </a:cubicBezTo>
                        <a:cubicBezTo>
                          <a:pt x="9273446" y="-5001"/>
                          <a:pt x="9525333" y="13129"/>
                          <a:pt x="9686856" y="0"/>
                        </a:cubicBezTo>
                        <a:cubicBezTo>
                          <a:pt x="9848379" y="-13129"/>
                          <a:pt x="10197507" y="-47315"/>
                          <a:pt x="10674221" y="0"/>
                        </a:cubicBezTo>
                        <a:cubicBezTo>
                          <a:pt x="10698219" y="201903"/>
                          <a:pt x="10683892" y="510945"/>
                          <a:pt x="10674221" y="787131"/>
                        </a:cubicBezTo>
                        <a:cubicBezTo>
                          <a:pt x="10664550" y="1063317"/>
                          <a:pt x="10675821" y="1292526"/>
                          <a:pt x="10674221" y="1574261"/>
                        </a:cubicBezTo>
                        <a:cubicBezTo>
                          <a:pt x="10672622" y="1855996"/>
                          <a:pt x="10695943" y="1878571"/>
                          <a:pt x="10674221" y="2099015"/>
                        </a:cubicBezTo>
                        <a:cubicBezTo>
                          <a:pt x="10652499" y="2319459"/>
                          <a:pt x="10710541" y="2677978"/>
                          <a:pt x="10674221" y="2886145"/>
                        </a:cubicBezTo>
                        <a:cubicBezTo>
                          <a:pt x="10637902" y="3094312"/>
                          <a:pt x="10659990" y="3161944"/>
                          <a:pt x="10674221" y="3410899"/>
                        </a:cubicBezTo>
                        <a:cubicBezTo>
                          <a:pt x="10688452" y="3659854"/>
                          <a:pt x="10691113" y="3894803"/>
                          <a:pt x="10674221" y="4132435"/>
                        </a:cubicBezTo>
                        <a:cubicBezTo>
                          <a:pt x="10657329" y="4370067"/>
                          <a:pt x="10693727" y="4633043"/>
                          <a:pt x="10674221" y="4919566"/>
                        </a:cubicBezTo>
                        <a:cubicBezTo>
                          <a:pt x="10654715" y="5206089"/>
                          <a:pt x="10660532" y="5273109"/>
                          <a:pt x="10674221" y="5378725"/>
                        </a:cubicBezTo>
                        <a:cubicBezTo>
                          <a:pt x="10687910" y="5484341"/>
                          <a:pt x="10620309" y="6017256"/>
                          <a:pt x="10674221" y="6559421"/>
                        </a:cubicBezTo>
                        <a:cubicBezTo>
                          <a:pt x="10438082" y="6577396"/>
                          <a:pt x="10043820" y="6567370"/>
                          <a:pt x="9793598" y="6559421"/>
                        </a:cubicBezTo>
                        <a:cubicBezTo>
                          <a:pt x="9543376" y="6551472"/>
                          <a:pt x="9114752" y="6539293"/>
                          <a:pt x="8912975" y="6559421"/>
                        </a:cubicBezTo>
                        <a:cubicBezTo>
                          <a:pt x="8711198" y="6579549"/>
                          <a:pt x="8602517" y="6574679"/>
                          <a:pt x="8352578" y="6559421"/>
                        </a:cubicBezTo>
                        <a:cubicBezTo>
                          <a:pt x="8102639" y="6544163"/>
                          <a:pt x="7987505" y="6546147"/>
                          <a:pt x="7685439" y="6559421"/>
                        </a:cubicBezTo>
                        <a:cubicBezTo>
                          <a:pt x="7383373" y="6572695"/>
                          <a:pt x="7439610" y="6537398"/>
                          <a:pt x="7231785" y="6559421"/>
                        </a:cubicBezTo>
                        <a:cubicBezTo>
                          <a:pt x="7023960" y="6581444"/>
                          <a:pt x="6774182" y="6547667"/>
                          <a:pt x="6457904" y="6559421"/>
                        </a:cubicBezTo>
                        <a:cubicBezTo>
                          <a:pt x="6141626" y="6571175"/>
                          <a:pt x="5836831" y="6523228"/>
                          <a:pt x="5577280" y="6559421"/>
                        </a:cubicBezTo>
                        <a:cubicBezTo>
                          <a:pt x="5317729" y="6595614"/>
                          <a:pt x="5135874" y="6535688"/>
                          <a:pt x="5016884" y="6559421"/>
                        </a:cubicBezTo>
                        <a:cubicBezTo>
                          <a:pt x="4897894" y="6583154"/>
                          <a:pt x="4362562" y="6601334"/>
                          <a:pt x="4136261" y="6559421"/>
                        </a:cubicBezTo>
                        <a:cubicBezTo>
                          <a:pt x="3909960" y="6517508"/>
                          <a:pt x="3639327" y="6569336"/>
                          <a:pt x="3469122" y="6559421"/>
                        </a:cubicBezTo>
                        <a:cubicBezTo>
                          <a:pt x="3298917" y="6549506"/>
                          <a:pt x="2985889" y="6521951"/>
                          <a:pt x="2588499" y="6559421"/>
                        </a:cubicBezTo>
                        <a:cubicBezTo>
                          <a:pt x="2191109" y="6596891"/>
                          <a:pt x="1972130" y="6581632"/>
                          <a:pt x="1707875" y="6559421"/>
                        </a:cubicBezTo>
                        <a:cubicBezTo>
                          <a:pt x="1443620" y="6537210"/>
                          <a:pt x="1379762" y="6556416"/>
                          <a:pt x="1254221" y="6559421"/>
                        </a:cubicBezTo>
                        <a:cubicBezTo>
                          <a:pt x="1128680" y="6562426"/>
                          <a:pt x="831486" y="6546223"/>
                          <a:pt x="693824" y="6559421"/>
                        </a:cubicBezTo>
                        <a:cubicBezTo>
                          <a:pt x="556162" y="6572619"/>
                          <a:pt x="245757" y="6590040"/>
                          <a:pt x="0" y="6559421"/>
                        </a:cubicBezTo>
                        <a:cubicBezTo>
                          <a:pt x="23851" y="6358865"/>
                          <a:pt x="-21068" y="6097719"/>
                          <a:pt x="0" y="5903479"/>
                        </a:cubicBezTo>
                        <a:cubicBezTo>
                          <a:pt x="21068" y="5709239"/>
                          <a:pt x="-14072" y="5625451"/>
                          <a:pt x="0" y="5444319"/>
                        </a:cubicBezTo>
                        <a:cubicBezTo>
                          <a:pt x="14072" y="5263187"/>
                          <a:pt x="-5322" y="5211935"/>
                          <a:pt x="0" y="4985160"/>
                        </a:cubicBezTo>
                        <a:cubicBezTo>
                          <a:pt x="5322" y="4758385"/>
                          <a:pt x="31271" y="4429273"/>
                          <a:pt x="0" y="4198029"/>
                        </a:cubicBezTo>
                        <a:cubicBezTo>
                          <a:pt x="-31271" y="3966785"/>
                          <a:pt x="-2896" y="3864215"/>
                          <a:pt x="0" y="3607682"/>
                        </a:cubicBezTo>
                        <a:cubicBezTo>
                          <a:pt x="2896" y="3351149"/>
                          <a:pt x="2010" y="3185244"/>
                          <a:pt x="0" y="2820551"/>
                        </a:cubicBezTo>
                        <a:cubicBezTo>
                          <a:pt x="-2010" y="2455858"/>
                          <a:pt x="2332" y="2422212"/>
                          <a:pt x="0" y="2230203"/>
                        </a:cubicBezTo>
                        <a:cubicBezTo>
                          <a:pt x="-2332" y="2038194"/>
                          <a:pt x="-18170" y="1738959"/>
                          <a:pt x="0" y="1508667"/>
                        </a:cubicBezTo>
                        <a:cubicBezTo>
                          <a:pt x="18170" y="1278375"/>
                          <a:pt x="-23848" y="1093347"/>
                          <a:pt x="0" y="983913"/>
                        </a:cubicBezTo>
                        <a:cubicBezTo>
                          <a:pt x="23848" y="874479"/>
                          <a:pt x="-37808" y="283280"/>
                          <a:pt x="0" y="0"/>
                        </a:cubicBezTo>
                        <a:close/>
                      </a:path>
                      <a:path w="10674221" h="6559421" stroke="0" extrusionOk="0">
                        <a:moveTo>
                          <a:pt x="0" y="0"/>
                        </a:moveTo>
                        <a:cubicBezTo>
                          <a:pt x="241462" y="9524"/>
                          <a:pt x="302128" y="-27796"/>
                          <a:pt x="560397" y="0"/>
                        </a:cubicBezTo>
                        <a:cubicBezTo>
                          <a:pt x="818666" y="27796"/>
                          <a:pt x="783073" y="571"/>
                          <a:pt x="907309" y="0"/>
                        </a:cubicBezTo>
                        <a:cubicBezTo>
                          <a:pt x="1031545" y="-571"/>
                          <a:pt x="1358328" y="26663"/>
                          <a:pt x="1787932" y="0"/>
                        </a:cubicBezTo>
                        <a:cubicBezTo>
                          <a:pt x="2217536" y="-26663"/>
                          <a:pt x="2173598" y="14250"/>
                          <a:pt x="2348329" y="0"/>
                        </a:cubicBezTo>
                        <a:cubicBezTo>
                          <a:pt x="2523060" y="-14250"/>
                          <a:pt x="2678262" y="20250"/>
                          <a:pt x="2908725" y="0"/>
                        </a:cubicBezTo>
                        <a:cubicBezTo>
                          <a:pt x="3139188" y="-20250"/>
                          <a:pt x="3386362" y="-31941"/>
                          <a:pt x="3789348" y="0"/>
                        </a:cubicBezTo>
                        <a:cubicBezTo>
                          <a:pt x="4192334" y="31941"/>
                          <a:pt x="4048029" y="16734"/>
                          <a:pt x="4243003" y="0"/>
                        </a:cubicBezTo>
                        <a:cubicBezTo>
                          <a:pt x="4437977" y="-16734"/>
                          <a:pt x="4851092" y="-16153"/>
                          <a:pt x="5123626" y="0"/>
                        </a:cubicBezTo>
                        <a:cubicBezTo>
                          <a:pt x="5396160" y="16153"/>
                          <a:pt x="5717928" y="-20261"/>
                          <a:pt x="6004249" y="0"/>
                        </a:cubicBezTo>
                        <a:cubicBezTo>
                          <a:pt x="6290570" y="20261"/>
                          <a:pt x="6418944" y="-24240"/>
                          <a:pt x="6671388" y="0"/>
                        </a:cubicBezTo>
                        <a:cubicBezTo>
                          <a:pt x="6923832" y="24240"/>
                          <a:pt x="7308927" y="-28266"/>
                          <a:pt x="7552011" y="0"/>
                        </a:cubicBezTo>
                        <a:cubicBezTo>
                          <a:pt x="7795095" y="28266"/>
                          <a:pt x="7998046" y="5632"/>
                          <a:pt x="8112408" y="0"/>
                        </a:cubicBezTo>
                        <a:cubicBezTo>
                          <a:pt x="8226770" y="-5632"/>
                          <a:pt x="8509869" y="-820"/>
                          <a:pt x="8672805" y="0"/>
                        </a:cubicBezTo>
                        <a:cubicBezTo>
                          <a:pt x="8835741" y="820"/>
                          <a:pt x="9138430" y="-5203"/>
                          <a:pt x="9446686" y="0"/>
                        </a:cubicBezTo>
                        <a:cubicBezTo>
                          <a:pt x="9754942" y="5203"/>
                          <a:pt x="9762236" y="-15393"/>
                          <a:pt x="10007082" y="0"/>
                        </a:cubicBezTo>
                        <a:cubicBezTo>
                          <a:pt x="10251928" y="15393"/>
                          <a:pt x="10350548" y="-9210"/>
                          <a:pt x="10674221" y="0"/>
                        </a:cubicBezTo>
                        <a:cubicBezTo>
                          <a:pt x="10660321" y="239669"/>
                          <a:pt x="10697624" y="550260"/>
                          <a:pt x="10674221" y="787131"/>
                        </a:cubicBezTo>
                        <a:cubicBezTo>
                          <a:pt x="10650818" y="1024002"/>
                          <a:pt x="10658379" y="1326479"/>
                          <a:pt x="10674221" y="1508667"/>
                        </a:cubicBezTo>
                        <a:cubicBezTo>
                          <a:pt x="10690063" y="1690855"/>
                          <a:pt x="10706907" y="1968148"/>
                          <a:pt x="10674221" y="2230203"/>
                        </a:cubicBezTo>
                        <a:cubicBezTo>
                          <a:pt x="10641535" y="2492258"/>
                          <a:pt x="10668562" y="2501990"/>
                          <a:pt x="10674221" y="2689363"/>
                        </a:cubicBezTo>
                        <a:cubicBezTo>
                          <a:pt x="10679880" y="2876736"/>
                          <a:pt x="10694169" y="2995916"/>
                          <a:pt x="10674221" y="3214116"/>
                        </a:cubicBezTo>
                        <a:cubicBezTo>
                          <a:pt x="10654273" y="3432316"/>
                          <a:pt x="10659168" y="3613124"/>
                          <a:pt x="10674221" y="3935653"/>
                        </a:cubicBezTo>
                        <a:cubicBezTo>
                          <a:pt x="10689274" y="4258182"/>
                          <a:pt x="10680057" y="4383160"/>
                          <a:pt x="10674221" y="4526000"/>
                        </a:cubicBezTo>
                        <a:cubicBezTo>
                          <a:pt x="10668385" y="4668840"/>
                          <a:pt x="10695514" y="4935791"/>
                          <a:pt x="10674221" y="5050754"/>
                        </a:cubicBezTo>
                        <a:cubicBezTo>
                          <a:pt x="10652928" y="5165717"/>
                          <a:pt x="10643585" y="5496671"/>
                          <a:pt x="10674221" y="5772290"/>
                        </a:cubicBezTo>
                        <a:cubicBezTo>
                          <a:pt x="10704857" y="6047909"/>
                          <a:pt x="10654549" y="6390044"/>
                          <a:pt x="10674221" y="6559421"/>
                        </a:cubicBezTo>
                        <a:cubicBezTo>
                          <a:pt x="10505026" y="6591759"/>
                          <a:pt x="10185084" y="6551904"/>
                          <a:pt x="10007082" y="6559421"/>
                        </a:cubicBezTo>
                        <a:cubicBezTo>
                          <a:pt x="9829080" y="6566938"/>
                          <a:pt x="9772201" y="6557617"/>
                          <a:pt x="9553428" y="6559421"/>
                        </a:cubicBezTo>
                        <a:cubicBezTo>
                          <a:pt x="9334655" y="6561225"/>
                          <a:pt x="9151605" y="6558026"/>
                          <a:pt x="8779547" y="6559421"/>
                        </a:cubicBezTo>
                        <a:cubicBezTo>
                          <a:pt x="8407489" y="6560816"/>
                          <a:pt x="8512204" y="6572381"/>
                          <a:pt x="8325892" y="6559421"/>
                        </a:cubicBezTo>
                        <a:cubicBezTo>
                          <a:pt x="8139581" y="6546461"/>
                          <a:pt x="7921670" y="6535688"/>
                          <a:pt x="7552011" y="6559421"/>
                        </a:cubicBezTo>
                        <a:cubicBezTo>
                          <a:pt x="7182352" y="6583154"/>
                          <a:pt x="7304579" y="6568240"/>
                          <a:pt x="7205099" y="6559421"/>
                        </a:cubicBezTo>
                        <a:cubicBezTo>
                          <a:pt x="7105619" y="6550602"/>
                          <a:pt x="6615720" y="6553574"/>
                          <a:pt x="6431218" y="6559421"/>
                        </a:cubicBezTo>
                        <a:cubicBezTo>
                          <a:pt x="6246716" y="6565268"/>
                          <a:pt x="6179139" y="6541243"/>
                          <a:pt x="5977564" y="6559421"/>
                        </a:cubicBezTo>
                        <a:cubicBezTo>
                          <a:pt x="5775989" y="6577599"/>
                          <a:pt x="5703922" y="6569615"/>
                          <a:pt x="5630652" y="6559421"/>
                        </a:cubicBezTo>
                        <a:cubicBezTo>
                          <a:pt x="5557382" y="6549227"/>
                          <a:pt x="5391011" y="6543651"/>
                          <a:pt x="5176997" y="6559421"/>
                        </a:cubicBezTo>
                        <a:cubicBezTo>
                          <a:pt x="4962984" y="6575191"/>
                          <a:pt x="4754864" y="6576372"/>
                          <a:pt x="4403116" y="6559421"/>
                        </a:cubicBezTo>
                        <a:cubicBezTo>
                          <a:pt x="4051368" y="6542470"/>
                          <a:pt x="4164237" y="6559860"/>
                          <a:pt x="3949462" y="6559421"/>
                        </a:cubicBezTo>
                        <a:cubicBezTo>
                          <a:pt x="3734687" y="6558982"/>
                          <a:pt x="3720448" y="6546473"/>
                          <a:pt x="3602550" y="6559421"/>
                        </a:cubicBezTo>
                        <a:cubicBezTo>
                          <a:pt x="3484652" y="6572369"/>
                          <a:pt x="3273523" y="6551938"/>
                          <a:pt x="3148895" y="6559421"/>
                        </a:cubicBezTo>
                        <a:cubicBezTo>
                          <a:pt x="3024268" y="6566904"/>
                          <a:pt x="2770725" y="6551612"/>
                          <a:pt x="2588499" y="6559421"/>
                        </a:cubicBezTo>
                        <a:cubicBezTo>
                          <a:pt x="2406273" y="6567230"/>
                          <a:pt x="2080918" y="6556039"/>
                          <a:pt x="1921360" y="6559421"/>
                        </a:cubicBezTo>
                        <a:cubicBezTo>
                          <a:pt x="1761802" y="6562803"/>
                          <a:pt x="1618305" y="6551318"/>
                          <a:pt x="1467705" y="6559421"/>
                        </a:cubicBezTo>
                        <a:cubicBezTo>
                          <a:pt x="1317106" y="6567524"/>
                          <a:pt x="885032" y="6583433"/>
                          <a:pt x="587082" y="6559421"/>
                        </a:cubicBezTo>
                        <a:cubicBezTo>
                          <a:pt x="289132" y="6535409"/>
                          <a:pt x="160998" y="6554925"/>
                          <a:pt x="0" y="6559421"/>
                        </a:cubicBezTo>
                        <a:cubicBezTo>
                          <a:pt x="23960" y="6180278"/>
                          <a:pt x="36301" y="5930706"/>
                          <a:pt x="0" y="5772290"/>
                        </a:cubicBezTo>
                        <a:cubicBezTo>
                          <a:pt x="-36301" y="5613874"/>
                          <a:pt x="-22456" y="5349458"/>
                          <a:pt x="0" y="5116348"/>
                        </a:cubicBezTo>
                        <a:cubicBezTo>
                          <a:pt x="22456" y="4883238"/>
                          <a:pt x="-26757" y="4591857"/>
                          <a:pt x="0" y="4460406"/>
                        </a:cubicBezTo>
                        <a:cubicBezTo>
                          <a:pt x="26757" y="4328955"/>
                          <a:pt x="-28851" y="4039560"/>
                          <a:pt x="0" y="3870058"/>
                        </a:cubicBezTo>
                        <a:cubicBezTo>
                          <a:pt x="28851" y="3700556"/>
                          <a:pt x="6865" y="3317337"/>
                          <a:pt x="0" y="3148522"/>
                        </a:cubicBezTo>
                        <a:cubicBezTo>
                          <a:pt x="-6865" y="2979707"/>
                          <a:pt x="27340" y="2797683"/>
                          <a:pt x="0" y="2492580"/>
                        </a:cubicBezTo>
                        <a:cubicBezTo>
                          <a:pt x="-27340" y="2187477"/>
                          <a:pt x="-13722" y="1934713"/>
                          <a:pt x="0" y="1705449"/>
                        </a:cubicBezTo>
                        <a:cubicBezTo>
                          <a:pt x="13722" y="1476185"/>
                          <a:pt x="31812" y="1199271"/>
                          <a:pt x="0" y="918319"/>
                        </a:cubicBezTo>
                        <a:cubicBezTo>
                          <a:pt x="-31812" y="637367"/>
                          <a:pt x="3815" y="35527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38B8FE-D3FB-48EA-B315-E393993681B9}"/>
              </a:ext>
            </a:extLst>
          </p:cNvPr>
          <p:cNvSpPr>
            <a:spLocks noGrp="1"/>
          </p:cNvSpPr>
          <p:nvPr>
            <p:ph type="ctrTitle"/>
          </p:nvPr>
        </p:nvSpPr>
        <p:spPr>
          <a:xfrm>
            <a:off x="794558" y="295274"/>
            <a:ext cx="10599577" cy="1278912"/>
          </a:xfrm>
        </p:spPr>
        <p:txBody>
          <a:bodyPr>
            <a:normAutofit/>
          </a:bodyPr>
          <a:lstStyle/>
          <a:p>
            <a:r>
              <a:rPr kumimoji="0" lang="en-US" b="1" i="0" u="none" strike="noStrike" kern="1200" cap="none" spc="0" normalizeH="0" baseline="0" noProof="0" dirty="0">
                <a:ln>
                  <a:noFill/>
                </a:ln>
                <a:solidFill>
                  <a:prstClr val="black"/>
                </a:solidFill>
                <a:effectLst/>
                <a:uLnTx/>
                <a:uFillTx/>
                <a:latin typeface="Bodoni MT" panose="02070603080606020203" pitchFamily="18" charset="0"/>
                <a:ea typeface="+mj-ea"/>
                <a:cs typeface="+mj-cs"/>
              </a:rPr>
              <a:t>Rosina Corrothers Tucker</a:t>
            </a:r>
            <a:r>
              <a:rPr kumimoji="0" lang="en-US" sz="2800" b="1" i="0" u="none" strike="noStrike" kern="1200" cap="none" spc="0" normalizeH="0" baseline="0" noProof="0" dirty="0">
                <a:ln>
                  <a:noFill/>
                </a:ln>
                <a:solidFill>
                  <a:prstClr val="black"/>
                </a:solidFill>
                <a:effectLst/>
                <a:uLnTx/>
                <a:uFillTx/>
                <a:latin typeface="Bodoni MT" panose="02070603080606020203" pitchFamily="18" charset="0"/>
                <a:ea typeface="+mj-ea"/>
                <a:cs typeface="+mj-cs"/>
              </a:rPr>
              <a:t> (2 of 3)</a:t>
            </a:r>
            <a:endParaRPr lang="en-US" sz="7200" b="1" dirty="0">
              <a:latin typeface="Bodoni MT" panose="02070603080606020203" pitchFamily="18" charset="0"/>
            </a:endParaRPr>
          </a:p>
        </p:txBody>
      </p:sp>
      <p:sp>
        <p:nvSpPr>
          <p:cNvPr id="10" name="TextBox 9">
            <a:extLst>
              <a:ext uri="{FF2B5EF4-FFF2-40B4-BE49-F238E27FC236}">
                <a16:creationId xmlns:a16="http://schemas.microsoft.com/office/drawing/2014/main" id="{245EC3FA-1784-4004-A1F3-FA850BB26915}"/>
              </a:ext>
            </a:extLst>
          </p:cNvPr>
          <p:cNvSpPr txBox="1"/>
          <p:nvPr/>
        </p:nvSpPr>
        <p:spPr>
          <a:xfrm>
            <a:off x="5424324" y="1800225"/>
            <a:ext cx="6662573" cy="4537652"/>
          </a:xfrm>
          <a:prstGeom prst="rect">
            <a:avLst/>
          </a:prstGeom>
          <a:noFill/>
        </p:spPr>
        <p:txBody>
          <a:bodyPr wrap="square" rtlCol="0">
            <a:spAutoFit/>
          </a:bodyPr>
          <a:lstStyle/>
          <a:p>
            <a:pPr>
              <a:lnSpc>
                <a:spcPct val="90000"/>
              </a:lnSpc>
              <a:spcBef>
                <a:spcPts val="1200"/>
              </a:spcBef>
              <a:spcAft>
                <a:spcPts val="200"/>
              </a:spcAft>
            </a:pPr>
            <a:r>
              <a:rPr lang="en-US" sz="2800" dirty="0"/>
              <a:t>In Washington, Tucker helped establish the Women’s Economic Council, later renamed the International Ladies Auxiliary Order, which led fundraising and organizing efforts for the BSCP.</a:t>
            </a:r>
          </a:p>
          <a:p>
            <a:pPr>
              <a:lnSpc>
                <a:spcPct val="90000"/>
              </a:lnSpc>
              <a:spcBef>
                <a:spcPts val="1200"/>
              </a:spcBef>
              <a:spcAft>
                <a:spcPts val="200"/>
              </a:spcAft>
            </a:pPr>
            <a:r>
              <a:rPr lang="en-US" sz="2800" dirty="0"/>
              <a:t>The wives of porters and maids from the Pullman Company held annual conventions, canvassing campaigns, and ran local chapters. This allowed the union to get enough support to get recognized by the American Federation of Labor.</a:t>
            </a:r>
          </a:p>
        </p:txBody>
      </p:sp>
      <p:sp>
        <p:nvSpPr>
          <p:cNvPr id="13" name="Slide Number Placeholder 12">
            <a:extLst>
              <a:ext uri="{FF2B5EF4-FFF2-40B4-BE49-F238E27FC236}">
                <a16:creationId xmlns:a16="http://schemas.microsoft.com/office/drawing/2014/main" id="{785F013B-30B6-4E00-BFE0-B1F8F3B25890}"/>
              </a:ext>
            </a:extLst>
          </p:cNvPr>
          <p:cNvSpPr>
            <a:spLocks noGrp="1"/>
          </p:cNvSpPr>
          <p:nvPr>
            <p:ph type="sldNum" sz="quarter" idx="12"/>
          </p:nvPr>
        </p:nvSpPr>
        <p:spPr>
          <a:xfrm>
            <a:off x="9448800" y="6492875"/>
            <a:ext cx="2743200" cy="365125"/>
          </a:xfrm>
        </p:spPr>
        <p:txBody>
          <a:bodyPr/>
          <a:lstStyle/>
          <a:p>
            <a:fld id="{99BD5D7E-032F-4F0A-A15C-755C37445FF1}" type="slidenum">
              <a:rPr lang="en-US" smtClean="0">
                <a:solidFill>
                  <a:schemeClr val="tx1"/>
                </a:solidFill>
              </a:rPr>
              <a:t>9</a:t>
            </a:fld>
            <a:endParaRPr lang="en-US" dirty="0">
              <a:solidFill>
                <a:schemeClr val="tx1"/>
              </a:solidFill>
            </a:endParaRPr>
          </a:p>
        </p:txBody>
      </p:sp>
      <p:pic>
        <p:nvPicPr>
          <p:cNvPr id="2050" name="Picture 2" descr="Brown Brothers (New York, N.Y.), photographer. Eleventh anniversary parade of the New York division of the Brotherhood of Sleeping Car Porters. 1936. &#10;&#10;Photo courtesy of Library of Congress Prints and Photographs Division.&#10;&#10;https://guides.loc.gov/this-month-in-business-history/august/brotherhood-of-sleeping-car-porters">
            <a:extLst>
              <a:ext uri="{FF2B5EF4-FFF2-40B4-BE49-F238E27FC236}">
                <a16:creationId xmlns:a16="http://schemas.microsoft.com/office/drawing/2014/main" id="{38A77D37-B90B-42CA-A480-526558FA3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66" r="1566"/>
          <a:stretch/>
        </p:blipFill>
        <p:spPr bwMode="auto">
          <a:xfrm>
            <a:off x="409903" y="2045809"/>
            <a:ext cx="4803228" cy="4046483"/>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532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emplate/>
  <TotalTime>4553</TotalTime>
  <Words>1668</Words>
  <Application>Microsoft Office PowerPoint</Application>
  <PresentationFormat>Widescreen</PresentationFormat>
  <Paragraphs>117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Bodoni MT</vt:lpstr>
      <vt:lpstr>Bodoni MT Black</vt:lpstr>
      <vt:lpstr>Calibri</vt:lpstr>
      <vt:lpstr>Calibri Light</vt:lpstr>
      <vt:lpstr>Office Theme</vt:lpstr>
      <vt:lpstr>Black History Month</vt:lpstr>
      <vt:lpstr>Black History Month</vt:lpstr>
      <vt:lpstr>Theme</vt:lpstr>
      <vt:lpstr>Presentation</vt:lpstr>
      <vt:lpstr>The Brotherhood of Sleeping Car Porters (1 of 3)</vt:lpstr>
      <vt:lpstr>The Brotherhood of Sleeping Car Porters (2 of 3)</vt:lpstr>
      <vt:lpstr>The Brotherhood of Sleeping Car Porters (3 of 3)</vt:lpstr>
      <vt:lpstr>Rosina Corrothers Tucker (1 of 3)</vt:lpstr>
      <vt:lpstr>Rosina Corrothers Tucker (2 of 3)</vt:lpstr>
      <vt:lpstr>Rosina Corrothers Tucker (3 of 3)</vt:lpstr>
      <vt:lpstr>A. Philip Randolph (1 of 3)</vt:lpstr>
      <vt:lpstr>A. Philip Randolph (2 of 3)</vt:lpstr>
      <vt:lpstr>A. Philip Randolph (3 of 3)</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Hatfield</dc:creator>
  <cp:lastModifiedBy>STEINKE, JAY C CIV DHRA DEOMI/R&amp;D</cp:lastModifiedBy>
  <cp:revision>62</cp:revision>
  <dcterms:created xsi:type="dcterms:W3CDTF">2024-10-23T14:08:40Z</dcterms:created>
  <dcterms:modified xsi:type="dcterms:W3CDTF">2024-11-20T21:04:04Z</dcterms:modified>
</cp:coreProperties>
</file>