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49" r:id="rId2"/>
    <p:sldMasterId id="2147483783" r:id="rId3"/>
    <p:sldMasterId id="2147483793" r:id="rId4"/>
    <p:sldMasterId id="2147483811" r:id="rId5"/>
    <p:sldMasterId id="2147483843" r:id="rId6"/>
    <p:sldMasterId id="2147483850" r:id="rId7"/>
  </p:sldMasterIdLst>
  <p:notesMasterIdLst>
    <p:notesMasterId r:id="rId13"/>
  </p:notesMasterIdLst>
  <p:handoutMasterIdLst>
    <p:handoutMasterId r:id="rId14"/>
  </p:handoutMasterIdLst>
  <p:sldIdLst>
    <p:sldId id="301" r:id="rId8"/>
    <p:sldId id="343" r:id="rId9"/>
    <p:sldId id="346" r:id="rId10"/>
    <p:sldId id="348" r:id="rId11"/>
    <p:sldId id="31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33FF"/>
    <a:srgbClr val="212A33"/>
    <a:srgbClr val="2C3640"/>
    <a:srgbClr val="0B0A32"/>
    <a:srgbClr val="000000"/>
    <a:srgbClr val="D5DDFF"/>
    <a:srgbClr val="E5EFFB"/>
    <a:srgbClr val="99CCFF"/>
    <a:srgbClr val="D3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336" autoAdjust="0"/>
  </p:normalViewPr>
  <p:slideViewPr>
    <p:cSldViewPr snapToGrid="0">
      <p:cViewPr varScale="1">
        <p:scale>
          <a:sx n="115" d="100"/>
          <a:sy n="115" d="100"/>
        </p:scale>
        <p:origin x="1469"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FC3DAB-5782-4C09-B9C0-3152FACD6DA7}" type="datetimeFigureOut">
              <a:rPr lang="en-US" smtClean="0"/>
              <a:t>7/31/2024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D9FB00-E3E3-4295-A7CF-821F2BABAA98}" type="slidenum">
              <a:rPr lang="en-US" smtClean="0"/>
              <a:t>‹#›</a:t>
            </a:fld>
            <a:endParaRPr lang="en-US" dirty="0"/>
          </a:p>
        </p:txBody>
      </p:sp>
    </p:spTree>
    <p:extLst>
      <p:ext uri="{BB962C8B-B14F-4D97-AF65-F5344CB8AC3E}">
        <p14:creationId xmlns:p14="http://schemas.microsoft.com/office/powerpoint/2010/main" val="124587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4AEAC0E7-106F-4D43-BD84-03C0B3A63DEC}" type="datetimeFigureOut">
              <a:rPr lang="en-US" smtClean="0"/>
              <a:t>7/31/2024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2D15DB-55B9-4234-AA60-00DE51BF83D6}" type="slidenum">
              <a:rPr lang="en-US" smtClean="0"/>
              <a:t>‹#›</a:t>
            </a:fld>
            <a:endParaRPr lang="en-US" dirty="0"/>
          </a:p>
        </p:txBody>
      </p:sp>
    </p:spTree>
    <p:extLst>
      <p:ext uri="{BB962C8B-B14F-4D97-AF65-F5344CB8AC3E}">
        <p14:creationId xmlns:p14="http://schemas.microsoft.com/office/powerpoint/2010/main" val="127275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D15DB-55B9-4234-AA60-00DE51BF83D6}" type="slidenum">
              <a:rPr lang="en-US" smtClean="0"/>
              <a:t>1</a:t>
            </a:fld>
            <a:endParaRPr lang="en-US" dirty="0"/>
          </a:p>
        </p:txBody>
      </p:sp>
    </p:spTree>
    <p:extLst>
      <p:ext uri="{BB962C8B-B14F-4D97-AF65-F5344CB8AC3E}">
        <p14:creationId xmlns:p14="http://schemas.microsoft.com/office/powerpoint/2010/main" val="68433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304800"/>
            <a:ext cx="5741987" cy="4306888"/>
          </a:xfrm>
        </p:spPr>
      </p:sp>
      <p:sp>
        <p:nvSpPr>
          <p:cNvPr id="3" name="Notes Placeholder 2"/>
          <p:cNvSpPr>
            <a:spLocks noGrp="1"/>
          </p:cNvSpPr>
          <p:nvPr>
            <p:ph type="body" idx="1"/>
          </p:nvPr>
        </p:nvSpPr>
        <p:spPr/>
        <p:txBody>
          <a:bodyPr/>
          <a:lstStyle/>
          <a:p>
            <a:r>
              <a:rPr lang="en-US" b="1" u="sng" dirty="0" smtClean="0"/>
              <a:t>JIATF-West</a:t>
            </a:r>
          </a:p>
          <a:p>
            <a:r>
              <a:rPr lang="en-US" sz="1200" b="0" i="0" kern="1200" dirty="0" smtClean="0">
                <a:solidFill>
                  <a:schemeClr val="tx1"/>
                </a:solidFill>
                <a:effectLst/>
                <a:latin typeface="+mn-lt"/>
                <a:ea typeface="+mn-ea"/>
                <a:cs typeface="+mn-cs"/>
              </a:rPr>
              <a:t>Joint Interagency Task Force West (JIATF West) is the U.S. Pacific Command (USPACOM) Executive Agent for Department of Defense (DoD) support to law enforcement for counterdrug and drug-related activities. The JIATF West team is a composite of approximately 166 active duty, reserve, DOD civilian, contractor, and U.S. and foreign law enforcement agency personnel.</a:t>
            </a:r>
          </a:p>
          <a:p>
            <a:endParaRPr lang="en-US" sz="1200" b="1" i="0" u="sng"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DKI</a:t>
            </a:r>
            <a:r>
              <a:rPr lang="en-US" sz="1200" b="1" i="0" u="sng" kern="1200" baseline="0" dirty="0" smtClean="0">
                <a:solidFill>
                  <a:schemeClr val="tx1"/>
                </a:solidFill>
                <a:effectLst/>
                <a:latin typeface="+mn-lt"/>
                <a:ea typeface="+mn-ea"/>
                <a:cs typeface="+mn-cs"/>
              </a:rPr>
              <a:t> APCSS</a:t>
            </a:r>
          </a:p>
          <a:p>
            <a:r>
              <a:rPr lang="en-US" sz="1200" b="0" i="0" kern="1200" dirty="0" smtClean="0">
                <a:solidFill>
                  <a:schemeClr val="tx1"/>
                </a:solidFill>
                <a:effectLst/>
                <a:latin typeface="+mn-lt"/>
                <a:ea typeface="+mn-ea"/>
                <a:cs typeface="+mn-cs"/>
              </a:rPr>
              <a:t>DKI APCSS addresses regional and global security issues, inviting military and civilian representatives of the United States and Asia-Pacific nations to its comprehensive program of executive education and workshops, both in Hawaii and throughout the Indo-Pacific region. The Center supports the U.S. Indo-Pacific Command’s objective of developing professional and personal ties among national security establishments throughout the region. With a non-warfighting mission, the Center focuses on a multilateral and multi-dimensional approach to defining and addressing regional security issues and concerns.  The most beneficial result is building relationships of trust and confidence among future leaders and decision-makers within the region.</a:t>
            </a:r>
          </a:p>
          <a:p>
            <a:endParaRPr lang="en-US" sz="1200" b="0" i="0"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CFE-DM</a:t>
            </a:r>
          </a:p>
          <a:p>
            <a:r>
              <a:rPr lang="en-US" sz="1200" b="0" i="0" kern="1200" dirty="0" smtClean="0">
                <a:solidFill>
                  <a:schemeClr val="tx1"/>
                </a:solidFill>
                <a:effectLst/>
                <a:latin typeface="+mn-lt"/>
                <a:ea typeface="+mn-ea"/>
                <a:cs typeface="+mn-cs"/>
              </a:rPr>
              <a:t>CFE-DM is the principal agency to promote disaster preparedness and societal resiliency in the Asia-Pacific region. As part of its mandate, CFE facilitates education and training in disaster preparedness, consequence management and health security to develop domestic, foreign and international capability and capacity.</a:t>
            </a:r>
          </a:p>
          <a:p>
            <a:endParaRPr lang="en-US" sz="1200" b="0" i="0"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JIOC</a:t>
            </a:r>
          </a:p>
          <a:p>
            <a:r>
              <a:rPr lang="en-US" sz="1200" b="0" i="0" kern="1200" dirty="0" smtClean="0">
                <a:solidFill>
                  <a:schemeClr val="tx1"/>
                </a:solidFill>
                <a:effectLst/>
                <a:latin typeface="+mn-lt"/>
                <a:ea typeface="+mn-ea"/>
                <a:cs typeface="+mn-cs"/>
              </a:rPr>
              <a:t>Multi-agency coordinating and processing authority for consolidating all-domain</a:t>
            </a:r>
            <a:r>
              <a:rPr lang="en-US" sz="1200" b="0" i="0" kern="1200" baseline="0" dirty="0" smtClean="0">
                <a:solidFill>
                  <a:schemeClr val="tx1"/>
                </a:solidFill>
                <a:effectLst/>
                <a:latin typeface="+mn-lt"/>
                <a:ea typeface="+mn-ea"/>
                <a:cs typeface="+mn-cs"/>
              </a:rPr>
              <a:t> intelligence (needs updated)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D15DB-55B9-4234-AA60-00DE51BF83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0B3A5D-5C05-45C4-B037-5D4AC8C12D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81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455127" indent="-455127"/>
            <a:endParaRPr lang="en-US" b="1" smtClean="0">
              <a:cs typeface="Arial" pitchFamily="34" charset="0"/>
            </a:endParaRPr>
          </a:p>
          <a:p>
            <a:pPr marL="455127" indent="-455127">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72AC9B38-CB5F-4539-9379-921407B6C183}"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357169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Daily Intel Update Template">
    <p:spTree>
      <p:nvGrpSpPr>
        <p:cNvPr id="1" name=""/>
        <p:cNvGrpSpPr/>
        <p:nvPr/>
      </p:nvGrpSpPr>
      <p:grpSpPr>
        <a:xfrm>
          <a:off x="0" y="0"/>
          <a:ext cx="0" cy="0"/>
          <a:chOff x="0" y="0"/>
          <a:chExt cx="0" cy="0"/>
        </a:xfrm>
      </p:grpSpPr>
      <p:sp>
        <p:nvSpPr>
          <p:cNvPr id="6" name="Classification - Overall Slide Footer"/>
          <p:cNvSpPr>
            <a:spLocks noGrp="1"/>
          </p:cNvSpPr>
          <p:nvPr>
            <p:ph type="body" sz="quarter" idx="11"/>
          </p:nvPr>
        </p:nvSpPr>
        <p:spPr>
          <a:xfrm>
            <a:off x="9525" y="6632936"/>
            <a:ext cx="9144000" cy="184366"/>
          </a:xfrm>
          <a:prstGeom prst="rect">
            <a:avLst/>
          </a:prstGeom>
        </p:spPr>
        <p:txBody>
          <a:bodyPr lIns="0" tIns="0" rIns="0" bIns="0"/>
          <a:lstStyle>
            <a:lvl1pPr algn="ctr">
              <a:buNone/>
              <a:defRPr lang="en-US" sz="1200" b="1" kern="1200" dirty="0" smtClean="0">
                <a:solidFill>
                  <a:srgbClr val="990033"/>
                </a:solidFill>
                <a:latin typeface="Arial" panose="020B0604020202020204" pitchFamily="34" charset="0"/>
                <a:ea typeface="+mn-ea"/>
                <a:cs typeface="Arial" panose="020B0604020202020204" pitchFamily="34" charset="0"/>
              </a:defRPr>
            </a:lvl1pPr>
            <a:lvl2pPr>
              <a:defRPr b="1">
                <a:solidFill>
                  <a:srgbClr val="C00000"/>
                </a:solidFill>
              </a:defRPr>
            </a:lvl2pPr>
            <a:lvl3pPr>
              <a:defRPr b="1">
                <a:solidFill>
                  <a:srgbClr val="C00000"/>
                </a:solidFill>
              </a:defRPr>
            </a:lvl3pPr>
            <a:lvl4pPr>
              <a:defRPr b="1">
                <a:solidFill>
                  <a:srgbClr val="C00000"/>
                </a:solidFill>
              </a:defRPr>
            </a:lvl4pPr>
            <a:lvl5pPr>
              <a:defRPr b="1">
                <a:solidFill>
                  <a:srgbClr val="C00000"/>
                </a:solidFill>
              </a:defRPr>
            </a:lvl5pPr>
          </a:lstStyle>
          <a:p>
            <a:pPr lvl="0"/>
            <a:r>
              <a:rPr lang="en-US" smtClean="0"/>
              <a:t>Click to edit Master text styles</a:t>
            </a:r>
          </a:p>
        </p:txBody>
      </p:sp>
      <p:sp>
        <p:nvSpPr>
          <p:cNvPr id="4" name="Classification - Overall Slide Header"/>
          <p:cNvSpPr>
            <a:spLocks noGrp="1"/>
          </p:cNvSpPr>
          <p:nvPr>
            <p:ph type="body" sz="quarter" idx="10"/>
          </p:nvPr>
        </p:nvSpPr>
        <p:spPr>
          <a:xfrm>
            <a:off x="0" y="58540"/>
            <a:ext cx="9144000" cy="199416"/>
          </a:xfrm>
          <a:prstGeom prst="rect">
            <a:avLst/>
          </a:prstGeom>
        </p:spPr>
        <p:txBody>
          <a:bodyPr lIns="0" tIns="0" rIns="0" bIns="0"/>
          <a:lstStyle>
            <a:lvl1pPr algn="ctr">
              <a:buNone/>
              <a:defRPr lang="en-US" sz="1200" b="1" kern="1200" dirty="0" smtClean="0">
                <a:solidFill>
                  <a:srgbClr val="990033"/>
                </a:solidFill>
                <a:latin typeface="Arial" panose="020B0604020202020204" pitchFamily="34" charset="0"/>
                <a:ea typeface="+mn-ea"/>
                <a:cs typeface="Arial" panose="020B0604020202020204" pitchFamily="34" charset="0"/>
              </a:defRPr>
            </a:lvl1pPr>
            <a:lvl2pPr>
              <a:defRPr b="1">
                <a:solidFill>
                  <a:srgbClr val="C00000"/>
                </a:solidFill>
              </a:defRPr>
            </a:lvl2pPr>
            <a:lvl3pPr>
              <a:defRPr b="1">
                <a:solidFill>
                  <a:srgbClr val="C00000"/>
                </a:solidFill>
              </a:defRPr>
            </a:lvl3pPr>
            <a:lvl4pPr>
              <a:defRPr b="1">
                <a:solidFill>
                  <a:srgbClr val="C00000"/>
                </a:solidFill>
              </a:defRPr>
            </a:lvl4pPr>
            <a:lvl5pPr>
              <a:defRPr b="1">
                <a:solidFill>
                  <a:srgbClr val="C00000"/>
                </a:solidFill>
              </a:defRPr>
            </a:lvl5pPr>
          </a:lstStyle>
          <a:p>
            <a:pPr lvl="0"/>
            <a:r>
              <a:rPr lang="en-US" smtClean="0"/>
              <a:t>Click to edit Master text styles</a:t>
            </a:r>
          </a:p>
        </p:txBody>
      </p:sp>
      <p:sp>
        <p:nvSpPr>
          <p:cNvPr id="9" name="Title"/>
          <p:cNvSpPr>
            <a:spLocks noGrp="1"/>
          </p:cNvSpPr>
          <p:nvPr>
            <p:ph type="title"/>
          </p:nvPr>
        </p:nvSpPr>
        <p:spPr>
          <a:xfrm>
            <a:off x="1347347" y="491032"/>
            <a:ext cx="7682353" cy="284149"/>
          </a:xfrm>
          <a:prstGeom prst="rect">
            <a:avLst/>
          </a:prstGeom>
        </p:spPr>
        <p:txBody>
          <a:bodyPr tIns="0" bIns="0" anchor="ctr" anchorCtr="0"/>
          <a:lstStyle>
            <a:lvl1pPr>
              <a:lnSpc>
                <a:spcPts val="2600"/>
              </a:lnSpc>
              <a:defRPr sz="2400" i="1" baseline="0">
                <a:solidFill>
                  <a:schemeClr val="bg2"/>
                </a:solidFill>
              </a:defRPr>
            </a:lvl1pPr>
          </a:lstStyle>
          <a:p>
            <a:r>
              <a:rPr lang="en-US" altLang="en-US" smtClean="0"/>
              <a:t>Click to edit Master title style</a:t>
            </a:r>
            <a:endParaRPr lang="en-US" dirty="0"/>
          </a:p>
        </p:txBody>
      </p:sp>
      <p:sp>
        <p:nvSpPr>
          <p:cNvPr id="11" name="Text Placeholder 10"/>
          <p:cNvSpPr>
            <a:spLocks noGrp="1"/>
          </p:cNvSpPr>
          <p:nvPr>
            <p:ph type="body" sz="quarter" idx="13"/>
          </p:nvPr>
        </p:nvSpPr>
        <p:spPr>
          <a:xfrm>
            <a:off x="7490473" y="6659269"/>
            <a:ext cx="1544374" cy="107862"/>
          </a:xfrm>
          <a:prstGeom prst="rect">
            <a:avLst/>
          </a:prstGeom>
        </p:spPr>
        <p:txBody>
          <a:bodyPr lIns="0" rIns="0" anchor="ctr"/>
          <a:lstStyle>
            <a:lvl1pPr algn="r">
              <a:buNone/>
              <a:defRPr sz="800" b="1" i="1" baseline="0"/>
            </a:lvl1pPr>
          </a:lstStyle>
          <a:p>
            <a:pPr lvl="0"/>
            <a:r>
              <a:rPr lang="en-US" smtClean="0"/>
              <a:t>Click to edit Master text styles</a:t>
            </a:r>
          </a:p>
        </p:txBody>
      </p:sp>
      <p:sp>
        <p:nvSpPr>
          <p:cNvPr id="15" name="Text Placeholder 14"/>
          <p:cNvSpPr>
            <a:spLocks noGrp="1"/>
          </p:cNvSpPr>
          <p:nvPr>
            <p:ph type="body" sz="quarter" idx="15"/>
          </p:nvPr>
        </p:nvSpPr>
        <p:spPr>
          <a:xfrm>
            <a:off x="107951" y="1333500"/>
            <a:ext cx="1387563" cy="214500"/>
          </a:xfrm>
          <a:prstGeom prst="rect">
            <a:avLst/>
          </a:prstGeom>
        </p:spPr>
        <p:txBody>
          <a:bodyPr lIns="91440" anchor="ctr"/>
          <a:lstStyle>
            <a:lvl1pPr>
              <a:buNone/>
              <a:defRPr sz="1000" b="1">
                <a:solidFill>
                  <a:schemeClr val="bg1"/>
                </a:solidFill>
                <a:effectLst>
                  <a:outerShdw dist="76200" dir="2700000" algn="tl" rotWithShape="0">
                    <a:prstClr val="black"/>
                  </a:outerShdw>
                </a:effectLst>
                <a:latin typeface="Arial Narrow" panose="020B0606020202030204" pitchFamily="34" charset="0"/>
              </a:defRPr>
            </a:lvl1pPr>
          </a:lstStyle>
          <a:p>
            <a:pPr lvl="0"/>
            <a:r>
              <a:rPr lang="en-US" smtClean="0"/>
              <a:t>Click to edit Master text styles</a:t>
            </a:r>
          </a:p>
        </p:txBody>
      </p:sp>
      <p:sp>
        <p:nvSpPr>
          <p:cNvPr id="14" name="Text Placeholder 3"/>
          <p:cNvSpPr>
            <a:spLocks noGrp="1"/>
          </p:cNvSpPr>
          <p:nvPr>
            <p:ph type="body" sz="quarter" idx="12"/>
          </p:nvPr>
        </p:nvSpPr>
        <p:spPr>
          <a:xfrm>
            <a:off x="107951" y="5875338"/>
            <a:ext cx="8921749" cy="523220"/>
          </a:xfrm>
          <a:prstGeom prst="rect">
            <a:avLst/>
          </a:prstGeom>
          <a:solidFill>
            <a:srgbClr val="EAEAEA"/>
          </a:solidFill>
          <a:ln w="12700" algn="ctr">
            <a:solidFill>
              <a:srgbClr val="CC0000"/>
            </a:solidFill>
            <a:miter lim="800000"/>
            <a:headEnd/>
            <a:tailEnd/>
          </a:ln>
        </p:spPr>
        <p:txBody>
          <a:bodyPr wrap="square" lIns="45720" rIns="45720" anchor="b">
            <a:spAutoFit/>
          </a:bodyPr>
          <a:lstStyle>
            <a:lvl1pPr>
              <a:defRPr lang="en-US" b="1" i="1" kern="1200" baseline="0" dirty="0">
                <a:solidFill>
                  <a:srgbClr val="1C1C1C"/>
                </a:solidFill>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2477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31174" y="6359526"/>
            <a:ext cx="2133600" cy="476250"/>
          </a:xfrm>
          <a:prstGeom prst="rect">
            <a:avLst/>
          </a:prstGeom>
        </p:spPr>
        <p:txBody>
          <a:bodyPr anchor="b"/>
          <a:lstStyle>
            <a:lvl1pPr>
              <a:defRPr sz="1100" i="1">
                <a:latin typeface="Arial" charset="0"/>
                <a:cs typeface="Arial" charset="0"/>
              </a:defRPr>
            </a:lvl1pPr>
          </a:lstStyle>
          <a:p>
            <a:pPr fontAlgn="auto">
              <a:spcBef>
                <a:spcPts val="0"/>
              </a:spcBef>
              <a:spcAft>
                <a:spcPts val="0"/>
              </a:spcAft>
              <a:defRPr/>
            </a:pPr>
            <a:fld id="{D6F379F8-54EB-4927-A0FF-CDAB3A994098}" type="datetime1">
              <a:rPr lang="en-US" b="1" smtClean="0">
                <a:solidFill>
                  <a:srgbClr val="000000"/>
                </a:solidFill>
              </a:rPr>
              <a:t>7/31/2024</a:t>
            </a:fld>
            <a:endParaRPr lang="en-US" b="1" dirty="0">
              <a:solidFill>
                <a:srgbClr val="000000"/>
              </a:solidFill>
            </a:endParaRPr>
          </a:p>
        </p:txBody>
      </p:sp>
      <p:sp>
        <p:nvSpPr>
          <p:cNvPr id="5" name="Rectangle 6"/>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b="1" i="0" u="none">
                <a:cs typeface="+mn-cs"/>
              </a:defRPr>
            </a:lvl1pPr>
          </a:lstStyle>
          <a:p>
            <a:pPr>
              <a:defRPr/>
            </a:pPr>
            <a:fld id="{A439F64F-28EF-4AC7-BF94-46115F44442A}" type="slidenum">
              <a:rPr lang="en-US">
                <a:solidFill>
                  <a:srgbClr val="000000"/>
                </a:solidFill>
                <a:latin typeface="Arial"/>
              </a:rPr>
              <a:pPr>
                <a:defRPr/>
              </a:pPr>
              <a:t>‹#›</a:t>
            </a:fld>
            <a:endParaRPr lang="en-US" dirty="0">
              <a:solidFill>
                <a:srgbClr val="000000"/>
              </a:solidFill>
              <a:latin typeface="Arial"/>
            </a:endParaRPr>
          </a:p>
        </p:txBody>
      </p:sp>
      <p:sp>
        <p:nvSpPr>
          <p:cNvPr id="6" name="Rectangle 6"/>
          <p:cNvSpPr txBox="1">
            <a:spLocks noChangeArrowheads="1"/>
          </p:cNvSpPr>
          <p:nvPr userDrawn="1"/>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b="1" i="0" u="none"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439F64F-28EF-4AC7-BF94-46115F44442A}" type="slidenum">
              <a:rPr lang="en-US" smtClean="0">
                <a:solidFill>
                  <a:srgbClr val="000000"/>
                </a:solidFill>
                <a:latin typeface="Arial"/>
              </a:rPr>
              <a:pPr>
                <a:defRPr/>
              </a:pPr>
              <a:t>‹#›</a:t>
            </a:fld>
            <a:endParaRPr lang="en-US" dirty="0">
              <a:solidFill>
                <a:srgbClr val="000000"/>
              </a:solidFill>
              <a:latin typeface="Arial"/>
            </a:endParaRPr>
          </a:p>
        </p:txBody>
      </p:sp>
      <p:sp>
        <p:nvSpPr>
          <p:cNvPr id="7" name="Text Placeholder 30"/>
          <p:cNvSpPr>
            <a:spLocks noGrp="1"/>
          </p:cNvSpPr>
          <p:nvPr>
            <p:ph type="body" sz="quarter" idx="11" hasCustomPrompt="1"/>
          </p:nvPr>
        </p:nvSpPr>
        <p:spPr>
          <a:xfrm>
            <a:off x="3186820" y="1"/>
            <a:ext cx="2743200" cy="182880"/>
          </a:xfr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8"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9" name="Text Placeholder 2"/>
          <p:cNvSpPr>
            <a:spLocks noGrp="1"/>
          </p:cNvSpPr>
          <p:nvPr>
            <p:ph type="body" sz="quarter" idx="13" hasCustomPrompt="1"/>
          </p:nvPr>
        </p:nvSpPr>
        <p:spPr>
          <a:xfrm>
            <a:off x="1367073" y="353989"/>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Tree>
    <p:extLst>
      <p:ext uri="{BB962C8B-B14F-4D97-AF65-F5344CB8AC3E}">
        <p14:creationId xmlns:p14="http://schemas.microsoft.com/office/powerpoint/2010/main" val="57110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55038" y="6432550"/>
            <a:ext cx="588962" cy="425450"/>
          </a:xfrm>
          <a:prstGeom prst="rect">
            <a:avLst/>
          </a:prstGeom>
        </p:spPr>
        <p:txBody>
          <a:bodyPr/>
          <a:lstStyle/>
          <a:p>
            <a:fld id="{A5B75314-B714-42E6-AD60-F78B7AB38AEF}" type="datetime1">
              <a:rPr lang="en-US" smtClean="0"/>
              <a:t>7/31/2024</a:t>
            </a:fld>
            <a:endParaRPr lang="en-US" dirty="0"/>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p>
            <a:fld id="{F39510E0-67B4-46F9-9D65-468CA60781FD}" type="slidenum">
              <a:rPr lang="en-US" smtClean="0"/>
              <a:pPr/>
              <a:t>‹#›</a:t>
            </a:fld>
            <a:endParaRPr lang="en-US" dirty="0"/>
          </a:p>
        </p:txBody>
      </p:sp>
      <p:pic>
        <p:nvPicPr>
          <p:cNvPr id="7" name="Picture 6" descr="Lead slide II_1-4-13_flat_125dpi.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 y="0"/>
            <a:ext cx="9139125" cy="6858000"/>
          </a:xfrm>
          <a:prstGeom prst="rect">
            <a:avLst/>
          </a:prstGeom>
        </p:spPr>
      </p:pic>
    </p:spTree>
    <p:extLst>
      <p:ext uri="{BB962C8B-B14F-4D97-AF65-F5344CB8AC3E}">
        <p14:creationId xmlns:p14="http://schemas.microsoft.com/office/powerpoint/2010/main" val="404920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AB049-741B-4A91-8827-39C7E59FD34A}"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52F1E-ECB4-4643-909F-582A71A7C1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019800" cy="792162"/>
          </a:xfrm>
        </p:spPr>
        <p:txBody>
          <a:bodyPr>
            <a:normAutofit/>
          </a:bodyPr>
          <a:lstStyle>
            <a:lvl1pPr>
              <a:defRPr sz="2800" b="1" i="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1">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Slide Number Placeholder 22"/>
          <p:cNvSpPr>
            <a:spLocks noGrp="1"/>
          </p:cNvSpPr>
          <p:nvPr>
            <p:ph type="sldNum" sz="quarter" idx="12"/>
          </p:nvPr>
        </p:nvSpPr>
        <p:spPr>
          <a:xfrm>
            <a:off x="8610600" y="6545425"/>
            <a:ext cx="381000" cy="365125"/>
          </a:xfrm>
          <a:prstGeom prst="rect">
            <a:avLst/>
          </a:prstGeom>
        </p:spPr>
        <p:txBody>
          <a:bodyPr/>
          <a:lstStyle/>
          <a:p>
            <a:fld id="{06F016FA-4CE1-40B5-88E2-086A06586460}" type="slidenum">
              <a:rPr lang="en-US" smtClean="0">
                <a:solidFill>
                  <a:srgbClr val="000000"/>
                </a:solidFill>
                <a:latin typeface="Arial"/>
                <a:cs typeface="Arial"/>
              </a:rPr>
              <a:pPr/>
              <a:t>‹#›</a:t>
            </a:fld>
            <a:endParaRPr lang="en-US" dirty="0">
              <a:solidFill>
                <a:srgbClr val="000000"/>
              </a:solidFill>
              <a:latin typeface="Arial"/>
              <a:cs typeface="Arial"/>
            </a:endParaRPr>
          </a:p>
        </p:txBody>
      </p:sp>
    </p:spTree>
    <p:extLst>
      <p:ext uri="{BB962C8B-B14F-4D97-AF65-F5344CB8AC3E}">
        <p14:creationId xmlns:p14="http://schemas.microsoft.com/office/powerpoint/2010/main" val="345716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7" name="Rectangle 49"/>
          <p:cNvSpPr txBox="1">
            <a:spLocks noChangeArrowheads="1"/>
          </p:cNvSpPr>
          <p:nvPr/>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fld id="{AF784C21-2CFC-41AD-B747-042E07F639F5}" type="slidenum">
              <a:rPr kumimoji="0" lang="en-US"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ctr" defTabSz="457200" rtl="0" eaLnBrk="0" fontAlgn="auto" latinLnBrk="0" hangingPunct="0">
                <a:lnSpc>
                  <a:spcPct val="100000"/>
                </a:lnSpc>
                <a:spcBef>
                  <a:spcPts val="0"/>
                </a:spcBef>
                <a:spcAft>
                  <a:spcPts val="0"/>
                </a:spcAft>
                <a:buClrTx/>
                <a:buSzTx/>
                <a:buFontTx/>
                <a:buNone/>
                <a:tabLst/>
                <a:defRPr/>
              </a:pPr>
              <a:t>‹#›</a:t>
            </a:fld>
            <a:r>
              <a:rPr kumimoji="0" lang="en-US"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 Placeholder 2"/>
          <p:cNvSpPr>
            <a:spLocks noGrp="1"/>
          </p:cNvSpPr>
          <p:nvPr>
            <p:ph idx="1"/>
          </p:nvPr>
        </p:nvSpPr>
        <p:spPr>
          <a:xfrm>
            <a:off x="353085" y="1491069"/>
            <a:ext cx="8452109" cy="4685894"/>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sz="1400" b="1">
                <a:latin typeface="Arial" panose="020B0604020202020204" pitchFamily="34" charset="0"/>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sz="1400" b="1">
                <a:latin typeface="Arial" panose="020B0604020202020204" pitchFamily="34" charset="0"/>
                <a:cs typeface="Arial" panose="020B0604020202020204" pitchFamily="34" charset="0"/>
              </a:defRPr>
            </a:lvl2pPr>
            <a:lvl3pPr marL="569913" indent="-107950">
              <a:lnSpc>
                <a:spcPct val="100000"/>
              </a:lnSpc>
              <a:spcBef>
                <a:spcPts val="0"/>
              </a:spcBef>
              <a:spcAft>
                <a:spcPts val="600"/>
              </a:spcAft>
              <a:defRPr sz="1400" b="1">
                <a:latin typeface="Arial" panose="020B0604020202020204" pitchFamily="34" charset="0"/>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sz="1400" b="1">
                <a:latin typeface="Arial" panose="020B0604020202020204" pitchFamily="34" charset="0"/>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 Fourth level</a:t>
            </a:r>
          </a:p>
        </p:txBody>
      </p:sp>
      <p:sp>
        <p:nvSpPr>
          <p:cNvPr id="3" name="Text Placeholder 2"/>
          <p:cNvSpPr>
            <a:spLocks noGrp="1"/>
          </p:cNvSpPr>
          <p:nvPr>
            <p:ph type="body" sz="quarter" idx="11" hasCustomPrompt="1"/>
          </p:nvPr>
        </p:nvSpPr>
        <p:spPr>
          <a:xfrm>
            <a:off x="1367073" y="353989"/>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35" name="Text Placeholder 30"/>
          <p:cNvSpPr>
            <a:spLocks noGrp="1"/>
          </p:cNvSpPr>
          <p:nvPr>
            <p:ph type="body" sz="quarter" idx="14" hasCustomPrompt="1"/>
          </p:nvPr>
        </p:nvSpPr>
        <p:spPr>
          <a:xfrm>
            <a:off x="6138250" y="6594947"/>
            <a:ext cx="2275651" cy="261980"/>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 FDO #, etc.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Tree>
    <p:extLst>
      <p:ext uri="{BB962C8B-B14F-4D97-AF65-F5344CB8AC3E}">
        <p14:creationId xmlns:p14="http://schemas.microsoft.com/office/powerpoint/2010/main" val="73863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7" name="Rectangle 49"/>
          <p:cNvSpPr txBox="1">
            <a:spLocks noChangeArrowheads="1"/>
          </p:cNvSpPr>
          <p:nvPr/>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fld id="{AF784C21-2CFC-41AD-B747-042E07F639F5}" type="slidenum">
              <a:rPr kumimoji="0" lang="en-US"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ctr" defTabSz="457200" rtl="0" eaLnBrk="0" fontAlgn="auto" latinLnBrk="0" hangingPunct="0">
                <a:lnSpc>
                  <a:spcPct val="100000"/>
                </a:lnSpc>
                <a:spcBef>
                  <a:spcPts val="0"/>
                </a:spcBef>
                <a:spcAft>
                  <a:spcPts val="0"/>
                </a:spcAft>
                <a:buClrTx/>
                <a:buSzTx/>
                <a:buFontTx/>
                <a:buNone/>
                <a:tabLst/>
                <a:defRPr/>
              </a:pPr>
              <a:t>‹#›</a:t>
            </a:fld>
            <a:r>
              <a:rPr kumimoji="0" lang="en-US"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1367073" y="353989"/>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
        <p:nvSpPr>
          <p:cNvPr id="12" name="Text Placeholder 30"/>
          <p:cNvSpPr>
            <a:spLocks noGrp="1"/>
          </p:cNvSpPr>
          <p:nvPr>
            <p:ph type="body" sz="quarter" idx="20" hasCustomPrompt="1"/>
          </p:nvPr>
        </p:nvSpPr>
        <p:spPr>
          <a:xfrm>
            <a:off x="6065822" y="6675119"/>
            <a:ext cx="2489216" cy="181807"/>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a:t>
            </a:r>
          </a:p>
        </p:txBody>
      </p:sp>
    </p:spTree>
    <p:extLst>
      <p:ext uri="{BB962C8B-B14F-4D97-AF65-F5344CB8AC3E}">
        <p14:creationId xmlns:p14="http://schemas.microsoft.com/office/powerpoint/2010/main" val="210103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1367073" y="353989"/>
            <a:ext cx="7438121" cy="660403"/>
          </a:xfrm>
          <a:prstGeom prst="rect">
            <a:avLst/>
          </a:prstGeo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5" name="Text Placeholder 30"/>
          <p:cNvSpPr>
            <a:spLocks noGrp="1"/>
          </p:cNvSpPr>
          <p:nvPr>
            <p:ph type="body" sz="quarter" idx="10" hasCustomPrompt="1"/>
          </p:nvPr>
        </p:nvSpPr>
        <p:spPr>
          <a:xfrm>
            <a:off x="3186820" y="1"/>
            <a:ext cx="2743200" cy="182880"/>
          </a:xfrm>
          <a:prstGeom prst="rect">
            <a:avLst/>
          </a:prstGeo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6" name="Text Placeholder 30"/>
          <p:cNvSpPr>
            <a:spLocks noGrp="1"/>
          </p:cNvSpPr>
          <p:nvPr>
            <p:ph type="body" sz="quarter" idx="21" hasCustomPrompt="1"/>
          </p:nvPr>
        </p:nvSpPr>
        <p:spPr>
          <a:xfrm>
            <a:off x="3186820" y="6675120"/>
            <a:ext cx="2743200" cy="182880"/>
          </a:xfrm>
          <a:prstGeom prst="rect">
            <a:avLst/>
          </a:prstGeo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Tree>
    <p:extLst>
      <p:ext uri="{BB962C8B-B14F-4D97-AF65-F5344CB8AC3E}">
        <p14:creationId xmlns:p14="http://schemas.microsoft.com/office/powerpoint/2010/main" val="353872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14" name="Rectangle 78"/>
          <p:cNvSpPr>
            <a:spLocks noChangeArrowheads="1"/>
          </p:cNvSpPr>
          <p:nvPr/>
        </p:nvSpPr>
        <p:spPr bwMode="auto">
          <a:xfrm>
            <a:off x="1007910" y="2693385"/>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dirty="0">
              <a:solidFill>
                <a:srgbClr val="000000"/>
              </a:solidFill>
              <a:latin typeface="Arial" pitchFamily="34" charset="0"/>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 Placeholder 2"/>
          <p:cNvSpPr>
            <a:spLocks noGrp="1"/>
          </p:cNvSpPr>
          <p:nvPr>
            <p:ph idx="1"/>
          </p:nvPr>
        </p:nvSpPr>
        <p:spPr>
          <a:xfrm>
            <a:off x="353086" y="1491069"/>
            <a:ext cx="8452109" cy="4685894"/>
          </a:xfrm>
          <a:prstGeom prst="rect">
            <a:avLst/>
          </a:prstGeom>
        </p:spPr>
        <p:txBody>
          <a:bodyPr vert="horz" lIns="91440" tIns="45720" rIns="91440" bIns="45720" rtlCol="0">
            <a:normAutofit/>
          </a:bodyPr>
          <a:lstStyle>
            <a:lvl1pPr marL="88106" indent="-88106">
              <a:lnSpc>
                <a:spcPct val="100000"/>
              </a:lnSpc>
              <a:spcBef>
                <a:spcPts val="0"/>
              </a:spcBef>
              <a:spcAft>
                <a:spcPts val="450"/>
              </a:spcAft>
              <a:buFont typeface="Wingdings" panose="05000000000000000000" pitchFamily="2" charset="2"/>
              <a:buChar char="Ø"/>
              <a:defRPr sz="1050" b="1">
                <a:latin typeface="Arial" panose="020B0604020202020204" pitchFamily="34" charset="0"/>
                <a:cs typeface="Arial" panose="020B0604020202020204" pitchFamily="34" charset="0"/>
              </a:defRPr>
            </a:lvl1pPr>
            <a:lvl2pPr marL="258366" indent="-88106">
              <a:lnSpc>
                <a:spcPct val="100000"/>
              </a:lnSpc>
              <a:spcBef>
                <a:spcPts val="0"/>
              </a:spcBef>
              <a:spcAft>
                <a:spcPts val="450"/>
              </a:spcAft>
              <a:buFont typeface="Wingdings" panose="05000000000000000000" pitchFamily="2" charset="2"/>
              <a:buChar char="§"/>
              <a:defRPr sz="1050" b="1">
                <a:latin typeface="Arial" panose="020B0604020202020204" pitchFamily="34" charset="0"/>
                <a:cs typeface="Arial" panose="020B0604020202020204" pitchFamily="34" charset="0"/>
              </a:defRPr>
            </a:lvl2pPr>
            <a:lvl3pPr marL="427435" indent="-80963">
              <a:lnSpc>
                <a:spcPct val="100000"/>
              </a:lnSpc>
              <a:spcBef>
                <a:spcPts val="0"/>
              </a:spcBef>
              <a:spcAft>
                <a:spcPts val="450"/>
              </a:spcAft>
              <a:defRPr sz="1050" b="1">
                <a:latin typeface="Arial" panose="020B0604020202020204" pitchFamily="34" charset="0"/>
                <a:cs typeface="Arial" panose="020B0604020202020204" pitchFamily="34" charset="0"/>
              </a:defRPr>
            </a:lvl3pPr>
            <a:lvl4pPr marL="597694" indent="-82154">
              <a:lnSpc>
                <a:spcPct val="100000"/>
              </a:lnSpc>
              <a:spcBef>
                <a:spcPts val="0"/>
              </a:spcBef>
              <a:spcAft>
                <a:spcPts val="450"/>
              </a:spcAft>
              <a:buFont typeface="Arial" panose="020B0604020202020204" pitchFamily="34" charset="0"/>
              <a:buChar char="‒"/>
              <a:defRPr sz="1050" b="1">
                <a:latin typeface="Arial" panose="020B0604020202020204" pitchFamily="34" charset="0"/>
                <a:cs typeface="Arial" panose="020B0604020202020204" pitchFamily="34" charset="0"/>
              </a:defRPr>
            </a:lvl4pPr>
            <a:lvl5pPr marL="773906" indent="-88106">
              <a:lnSpc>
                <a:spcPct val="100000"/>
              </a:lnSpc>
              <a:spcBef>
                <a:spcPts val="0"/>
              </a:spcBef>
              <a:spcAft>
                <a:spcPts val="450"/>
              </a:spcAft>
              <a:defRPr sz="1350" b="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3" name="Text Placeholder 2"/>
          <p:cNvSpPr>
            <a:spLocks noGrp="1"/>
          </p:cNvSpPr>
          <p:nvPr>
            <p:ph type="body" sz="quarter" idx="11" hasCustomPrompt="1"/>
          </p:nvPr>
        </p:nvSpPr>
        <p:spPr>
          <a:xfrm>
            <a:off x="1546655" y="3841120"/>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
        <p:nvSpPr>
          <p:cNvPr id="35" name="Text Placeholder 30"/>
          <p:cNvSpPr>
            <a:spLocks noGrp="1"/>
          </p:cNvSpPr>
          <p:nvPr>
            <p:ph type="body" sz="quarter" idx="14" hasCustomPrompt="1"/>
          </p:nvPr>
        </p:nvSpPr>
        <p:spPr>
          <a:xfrm>
            <a:off x="6138251" y="6594947"/>
            <a:ext cx="2275651" cy="261980"/>
          </a:xfrm>
        </p:spPr>
        <p:txBody>
          <a:bodyPr bIns="0">
            <a:normAutofit/>
          </a:bodyPr>
          <a:lstStyle>
            <a:lvl1pPr marL="0" indent="0" algn="l">
              <a:buNone/>
              <a:defRPr sz="600" b="0" i="1" baseline="0">
                <a:latin typeface="Arial" panose="020B0604020202020204" pitchFamily="34" charset="0"/>
                <a:cs typeface="Arial" panose="020B0604020202020204" pitchFamily="34" charset="0"/>
              </a:defRPr>
            </a:lvl1pPr>
          </a:lstStyle>
          <a:p>
            <a:pPr lvl="0"/>
            <a:r>
              <a:rPr lang="en-US" dirty="0"/>
              <a:t>Special Notes, Declassification Date, “As Of” DTG, FDO #, etc.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6" y="3707543"/>
            <a:ext cx="1329350" cy="1358057"/>
          </a:xfrm>
          <a:prstGeom prst="rect">
            <a:avLst/>
          </a:prstGeom>
        </p:spPr>
      </p:pic>
      <p:sp>
        <p:nvSpPr>
          <p:cNvPr id="8" name="TextBox 7"/>
          <p:cNvSpPr txBox="1"/>
          <p:nvPr userDrawn="1"/>
        </p:nvSpPr>
        <p:spPr>
          <a:xfrm>
            <a:off x="1214841" y="1141520"/>
            <a:ext cx="2132365" cy="196208"/>
          </a:xfrm>
          <a:prstGeom prst="rect">
            <a:avLst/>
          </a:prstGeom>
          <a:noFill/>
        </p:spPr>
        <p:txBody>
          <a:bodyPr wrap="square" rtlCol="0">
            <a:spAutoFit/>
          </a:bodyPr>
          <a:lstStyle/>
          <a:p>
            <a:r>
              <a:rPr lang="en-US" sz="675" b="1" dirty="0">
                <a:latin typeface="Arial Narrow" panose="020B0606020202030204" pitchFamily="34" charset="0"/>
              </a:rPr>
              <a:t>ENSURING</a:t>
            </a:r>
            <a:r>
              <a:rPr lang="en-US" sz="675" b="1" baseline="0" dirty="0">
                <a:latin typeface="Arial Narrow" panose="020B0606020202030204" pitchFamily="34" charset="0"/>
              </a:rPr>
              <a:t> A FREE AND OPEN INDO-PACIFIC</a:t>
            </a:r>
            <a:endParaRPr lang="en-US" sz="675" b="1" dirty="0">
              <a:latin typeface="Arial Narrow" panose="020B0606020202030204" pitchFamily="34" charset="0"/>
            </a:endParaRPr>
          </a:p>
        </p:txBody>
      </p:sp>
    </p:spTree>
    <p:extLst>
      <p:ext uri="{BB962C8B-B14F-4D97-AF65-F5344CB8AC3E}">
        <p14:creationId xmlns:p14="http://schemas.microsoft.com/office/powerpoint/2010/main" val="2455983294"/>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050" b="1" i="0" u="none">
                <a:cs typeface="+mn-cs"/>
              </a:defRPr>
            </a:lvl1pPr>
          </a:lstStyle>
          <a:p>
            <a:pPr>
              <a:defRPr/>
            </a:pPr>
            <a:fld id="{A439F64F-28EF-4AC7-BF94-46115F44442A}" type="slidenum">
              <a:rPr lang="en-US">
                <a:solidFill>
                  <a:srgbClr val="000000"/>
                </a:solidFill>
                <a:latin typeface="Arial"/>
              </a:rPr>
              <a:pPr>
                <a:defRPr/>
              </a:pPr>
              <a:t>‹#›</a:t>
            </a:fld>
            <a:endParaRPr lang="en-US" dirty="0">
              <a:solidFill>
                <a:srgbClr val="000000"/>
              </a:solidFill>
              <a:latin typeface="Arial"/>
            </a:endParaRPr>
          </a:p>
        </p:txBody>
      </p:sp>
      <p:sp>
        <p:nvSpPr>
          <p:cNvPr id="4"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5"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23" y="40418"/>
            <a:ext cx="1329350" cy="1358057"/>
          </a:xfrm>
          <a:prstGeom prst="rect">
            <a:avLst/>
          </a:prstGeom>
        </p:spPr>
      </p:pic>
      <p:sp>
        <p:nvSpPr>
          <p:cNvPr id="7" name="Text Placeholder 2"/>
          <p:cNvSpPr>
            <a:spLocks noGrp="1"/>
          </p:cNvSpPr>
          <p:nvPr>
            <p:ph type="body" sz="quarter" idx="11" hasCustomPrompt="1"/>
          </p:nvPr>
        </p:nvSpPr>
        <p:spPr>
          <a:xfrm>
            <a:off x="1367074" y="353991"/>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2756773499"/>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31174" y="6359526"/>
            <a:ext cx="2133600" cy="476250"/>
          </a:xfrm>
          <a:prstGeom prst="rect">
            <a:avLst/>
          </a:prstGeom>
        </p:spPr>
        <p:txBody>
          <a:bodyPr anchor="b"/>
          <a:lstStyle>
            <a:lvl1pPr>
              <a:defRPr sz="825" i="1">
                <a:latin typeface="Arial" charset="0"/>
                <a:cs typeface="Arial" charset="0"/>
              </a:defRPr>
            </a:lvl1pPr>
          </a:lstStyle>
          <a:p>
            <a:pPr>
              <a:defRPr/>
            </a:pPr>
            <a:fld id="{D6F379F8-54EB-4927-A0FF-CDAB3A994098}" type="datetime1">
              <a:rPr lang="en-US" b="1" smtClean="0">
                <a:solidFill>
                  <a:srgbClr val="000000"/>
                </a:solidFill>
              </a:rPr>
              <a:pPr>
                <a:defRPr/>
              </a:pPr>
              <a:t>7/31/2024</a:t>
            </a:fld>
            <a:endParaRPr lang="en-US" b="1" dirty="0">
              <a:solidFill>
                <a:srgbClr val="000000"/>
              </a:solidFill>
            </a:endParaRPr>
          </a:p>
        </p:txBody>
      </p:sp>
      <p:sp>
        <p:nvSpPr>
          <p:cNvPr id="5" name="Rectangle 6"/>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050" b="1" i="0" u="none">
                <a:cs typeface="+mn-cs"/>
              </a:defRPr>
            </a:lvl1pPr>
          </a:lstStyle>
          <a:p>
            <a:pPr>
              <a:defRPr/>
            </a:pPr>
            <a:fld id="{A439F64F-28EF-4AC7-BF94-46115F44442A}" type="slidenum">
              <a:rPr lang="en-US">
                <a:solidFill>
                  <a:srgbClr val="000000"/>
                </a:solidFill>
                <a:latin typeface="Arial"/>
              </a:rPr>
              <a:pPr>
                <a:defRPr/>
              </a:pPr>
              <a:t>‹#›</a:t>
            </a:fld>
            <a:endParaRPr lang="en-US" dirty="0">
              <a:solidFill>
                <a:srgbClr val="000000"/>
              </a:solidFill>
              <a:latin typeface="Arial"/>
            </a:endParaRPr>
          </a:p>
        </p:txBody>
      </p:sp>
      <p:sp>
        <p:nvSpPr>
          <p:cNvPr id="6" name="Rectangle 6"/>
          <p:cNvSpPr txBox="1">
            <a:spLocks noChangeArrowheads="1"/>
          </p:cNvSpPr>
          <p:nvPr userDrawn="1"/>
        </p:nvSpPr>
        <p:spPr bwMode="auto">
          <a:xfrm>
            <a:off x="8610600" y="6553200"/>
            <a:ext cx="533400" cy="304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b="1" i="0" u="none"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439F64F-28EF-4AC7-BF94-46115F44442A}" type="slidenum">
              <a:rPr lang="en-US" sz="1050" smtClean="0">
                <a:solidFill>
                  <a:srgbClr val="000000"/>
                </a:solidFill>
                <a:latin typeface="Arial"/>
              </a:rPr>
              <a:pPr>
                <a:defRPr/>
              </a:pPr>
              <a:t>‹#›</a:t>
            </a:fld>
            <a:endParaRPr lang="en-US" sz="1050" dirty="0">
              <a:solidFill>
                <a:srgbClr val="000000"/>
              </a:solidFill>
              <a:latin typeface="Arial"/>
            </a:endParaRPr>
          </a:p>
        </p:txBody>
      </p:sp>
      <p:sp>
        <p:nvSpPr>
          <p:cNvPr id="7" name="Text Placeholder 30"/>
          <p:cNvSpPr>
            <a:spLocks noGrp="1"/>
          </p:cNvSpPr>
          <p:nvPr>
            <p:ph type="body" sz="quarter" idx="11"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8"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sp>
        <p:nvSpPr>
          <p:cNvPr id="9" name="Text Placeholder 2"/>
          <p:cNvSpPr>
            <a:spLocks noGrp="1"/>
          </p:cNvSpPr>
          <p:nvPr>
            <p:ph type="body" sz="quarter" idx="13" hasCustomPrompt="1"/>
          </p:nvPr>
        </p:nvSpPr>
        <p:spPr>
          <a:xfrm>
            <a:off x="1367074" y="353991"/>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59169313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14449" y="555625"/>
            <a:ext cx="7096125" cy="606425"/>
          </a:xfrm>
          <a:prstGeom prst="rect">
            <a:avLst/>
          </a:prstGeom>
        </p:spPr>
        <p:txBody>
          <a:bodyPr anchor="ctr"/>
          <a:lstStyle>
            <a:lvl1pPr algn="l">
              <a:defRPr i="1"/>
            </a:lvl1pPr>
          </a:lstStyle>
          <a:p>
            <a:r>
              <a:rPr lang="en-US" dirty="0" smtClean="0"/>
              <a:t>Click to edit Master title style</a:t>
            </a:r>
            <a:endParaRPr lang="en-US" dirty="0"/>
          </a:p>
        </p:txBody>
      </p:sp>
    </p:spTree>
    <p:extLst>
      <p:ext uri="{BB962C8B-B14F-4D97-AF65-F5344CB8AC3E}">
        <p14:creationId xmlns:p14="http://schemas.microsoft.com/office/powerpoint/2010/main" val="1272322197"/>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2" descr="http://www.pacom.mil/Portals/55/Images/USINDOPACOM-MAP-H1_Oct-201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3"/>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userDrawn="1"/>
        </p:nvSpPr>
        <p:spPr bwMode="auto">
          <a:xfrm>
            <a:off x="8610600" y="6553200"/>
            <a:ext cx="533400" cy="304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b="1" i="0" u="none"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439F64F-28EF-4AC7-BF94-46115F44442A}" type="slidenum">
              <a:rPr lang="en-US" sz="1050" smtClean="0">
                <a:solidFill>
                  <a:srgbClr val="000000"/>
                </a:solidFill>
                <a:latin typeface="Arial"/>
              </a:rPr>
              <a:pPr>
                <a:defRPr/>
              </a:pPr>
              <a:t>‹#›</a:t>
            </a:fld>
            <a:endParaRPr lang="en-US" sz="1050" dirty="0">
              <a:solidFill>
                <a:srgbClr val="000000"/>
              </a:solidFill>
              <a:latin typeface="Arial"/>
            </a:endParaRPr>
          </a:p>
        </p:txBody>
      </p:sp>
      <p:sp>
        <p:nvSpPr>
          <p:cNvPr id="6" name="Text Placeholder 30"/>
          <p:cNvSpPr>
            <a:spLocks noGrp="1"/>
          </p:cNvSpPr>
          <p:nvPr>
            <p:ph type="body" sz="quarter" idx="11"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7"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spTree>
    <p:extLst>
      <p:ext uri="{BB962C8B-B14F-4D97-AF65-F5344CB8AC3E}">
        <p14:creationId xmlns:p14="http://schemas.microsoft.com/office/powerpoint/2010/main" val="393129571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55038" y="6432550"/>
            <a:ext cx="588962" cy="425450"/>
          </a:xfrm>
          <a:prstGeom prst="rect">
            <a:avLst/>
          </a:prstGeom>
        </p:spPr>
        <p:txBody>
          <a:bodyPr/>
          <a:lstStyle/>
          <a:p>
            <a:fld id="{A5B75314-B714-42E6-AD60-F78B7AB38AEF}" type="datetime1">
              <a:rPr lang="en-US" smtClean="0"/>
              <a:t>7/31/2024</a:t>
            </a:fld>
            <a:endParaRPr lang="en-US" dirty="0"/>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F39510E0-67B4-46F9-9D65-468CA60781FD}" type="slidenum">
              <a:rPr lang="en-US" smtClean="0"/>
              <a:pPr/>
              <a:t>‹#›</a:t>
            </a:fld>
            <a:endParaRPr lang="en-US" dirty="0"/>
          </a:p>
        </p:txBody>
      </p:sp>
      <p:pic>
        <p:nvPicPr>
          <p:cNvPr id="7" name="Picture 6" descr="Lead slide II_1-4-13_flat_125dpi.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 y="0"/>
            <a:ext cx="9139125" cy="6858000"/>
          </a:xfrm>
          <a:prstGeom prst="rect">
            <a:avLst/>
          </a:prstGeom>
        </p:spPr>
      </p:pic>
      <p:pic>
        <p:nvPicPr>
          <p:cNvPr id="2" name="Picture 1"/>
          <p:cNvPicPr>
            <a:picLocks noChangeAspect="1"/>
          </p:cNvPicPr>
          <p:nvPr userDrawn="1"/>
        </p:nvPicPr>
        <p:blipFill>
          <a:blip r:embed="rId3"/>
          <a:stretch>
            <a:fillRect/>
          </a:stretch>
        </p:blipFill>
        <p:spPr>
          <a:xfrm>
            <a:off x="1371034" y="5423338"/>
            <a:ext cx="1600200" cy="1600200"/>
          </a:xfrm>
          <a:prstGeom prst="rect">
            <a:avLst/>
          </a:prstGeom>
        </p:spPr>
      </p:pic>
    </p:spTree>
    <p:extLst>
      <p:ext uri="{BB962C8B-B14F-4D97-AF65-F5344CB8AC3E}">
        <p14:creationId xmlns:p14="http://schemas.microsoft.com/office/powerpoint/2010/main" val="130543454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350" b="1">
                <a:latin typeface="Arial" pitchFamily="34" charset="0"/>
                <a:cs typeface="Arial" pitchFamily="34" charset="0"/>
              </a:defRPr>
            </a:lvl1pPr>
            <a:lvl2pPr>
              <a:defRPr sz="1050">
                <a:latin typeface="Arial" pitchFamily="34" charset="0"/>
                <a:cs typeface="Arial" pitchFamily="34" charset="0"/>
              </a:defRPr>
            </a:lvl2pPr>
            <a:lvl3pPr>
              <a:defRPr sz="1050">
                <a:latin typeface="Arial" pitchFamily="34" charset="0"/>
                <a:cs typeface="Arial" pitchFamily="34" charset="0"/>
              </a:defRPr>
            </a:lvl3pPr>
            <a:lvl4pPr>
              <a:defRPr sz="1050">
                <a:latin typeface="Arial" pitchFamily="34" charset="0"/>
                <a:cs typeface="Arial" pitchFamily="34" charset="0"/>
              </a:defRPr>
            </a:lvl4pPr>
            <a:lvl5pPr>
              <a:defRPr sz="105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lide Number Placeholder 22"/>
          <p:cNvSpPr>
            <a:spLocks noGrp="1"/>
          </p:cNvSpPr>
          <p:nvPr>
            <p:ph type="sldNum" sz="quarter" idx="12"/>
          </p:nvPr>
        </p:nvSpPr>
        <p:spPr>
          <a:xfrm>
            <a:off x="8610600" y="6545447"/>
            <a:ext cx="381000" cy="365125"/>
          </a:xfrm>
          <a:prstGeom prst="rect">
            <a:avLst/>
          </a:prstGeom>
        </p:spPr>
        <p:txBody>
          <a:bodyPr/>
          <a:lstStyle/>
          <a:p>
            <a:fld id="{06F016FA-4CE1-40B5-88E2-086A06586460}" type="slidenum">
              <a:rPr lang="en-US" smtClean="0">
                <a:solidFill>
                  <a:srgbClr val="000000"/>
                </a:solidFill>
                <a:latin typeface="Arial"/>
                <a:cs typeface="Arial"/>
              </a:rPr>
              <a:pPr/>
              <a:t>‹#›</a:t>
            </a:fld>
            <a:endParaRPr lang="en-US" dirty="0">
              <a:solidFill>
                <a:srgbClr val="000000"/>
              </a:solidFill>
              <a:latin typeface="Arial"/>
              <a:cs typeface="Arial"/>
            </a:endParaRPr>
          </a:p>
        </p:txBody>
      </p:sp>
      <p:sp>
        <p:nvSpPr>
          <p:cNvPr id="5" name="Rectangle 6"/>
          <p:cNvSpPr txBox="1">
            <a:spLocks noChangeArrowheads="1"/>
          </p:cNvSpPr>
          <p:nvPr userDrawn="1"/>
        </p:nvSpPr>
        <p:spPr bwMode="auto">
          <a:xfrm>
            <a:off x="8610600" y="6553200"/>
            <a:ext cx="533400" cy="304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b="1" i="0" u="none"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439F64F-28EF-4AC7-BF94-46115F44442A}" type="slidenum">
              <a:rPr lang="en-US" sz="1050" smtClean="0">
                <a:solidFill>
                  <a:srgbClr val="000000"/>
                </a:solidFill>
                <a:latin typeface="Arial"/>
              </a:rPr>
              <a:pPr>
                <a:defRPr/>
              </a:pPr>
              <a:t>‹#›</a:t>
            </a:fld>
            <a:endParaRPr lang="en-US" sz="1050" dirty="0">
              <a:solidFill>
                <a:srgbClr val="000000"/>
              </a:solidFill>
              <a:latin typeface="Arial"/>
            </a:endParaRPr>
          </a:p>
        </p:txBody>
      </p:sp>
      <p:sp>
        <p:nvSpPr>
          <p:cNvPr id="6"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7" name="Text Placeholder 30"/>
          <p:cNvSpPr>
            <a:spLocks noGrp="1"/>
          </p:cNvSpPr>
          <p:nvPr>
            <p:ph type="body" sz="quarter" idx="13"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sp>
        <p:nvSpPr>
          <p:cNvPr id="8" name="Text Placeholder 2"/>
          <p:cNvSpPr>
            <a:spLocks noGrp="1"/>
          </p:cNvSpPr>
          <p:nvPr>
            <p:ph type="body" sz="quarter" idx="11" hasCustomPrompt="1"/>
          </p:nvPr>
        </p:nvSpPr>
        <p:spPr>
          <a:xfrm>
            <a:off x="1367074" y="353991"/>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160519845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14449" y="555625"/>
            <a:ext cx="7096125" cy="606425"/>
          </a:xfrm>
          <a:prstGeom prst="rect">
            <a:avLst/>
          </a:prstGeom>
        </p:spPr>
        <p:txBody>
          <a:bodyPr anchor="ctr"/>
          <a:lstStyle>
            <a:lvl1pPr algn="l">
              <a:defRPr i="1"/>
            </a:lvl1pPr>
          </a:lstStyle>
          <a:p>
            <a:r>
              <a:rPr lang="en-US" dirty="0" smtClean="0"/>
              <a:t>Click to edit Master title style</a:t>
            </a:r>
            <a:endParaRPr lang="en-US" dirty="0"/>
          </a:p>
        </p:txBody>
      </p:sp>
    </p:spTree>
    <p:extLst>
      <p:ext uri="{BB962C8B-B14F-4D97-AF65-F5344CB8AC3E}">
        <p14:creationId xmlns:p14="http://schemas.microsoft.com/office/powerpoint/2010/main" val="2035291442"/>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555038" y="6432550"/>
            <a:ext cx="588962" cy="425450"/>
          </a:xfrm>
          <a:prstGeom prst="rect">
            <a:avLst/>
          </a:prstGeom>
        </p:spPr>
        <p:txBody>
          <a:bodyPr/>
          <a:lstStyle/>
          <a:p>
            <a:fld id="{A5B75314-B714-42E6-AD60-F78B7AB38AEF}" type="datetime1">
              <a:rPr lang="en-US" smtClean="0"/>
              <a:t>7/31/2024</a:t>
            </a:fld>
            <a:endParaRPr lang="en-US" dirty="0"/>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F39510E0-67B4-46F9-9D65-468CA60781FD}" type="slidenum">
              <a:rPr lang="en-US" smtClean="0"/>
              <a:pPr/>
              <a:t>‹#›</a:t>
            </a:fld>
            <a:endParaRPr lang="en-US" dirty="0"/>
          </a:p>
        </p:txBody>
      </p:sp>
      <p:pic>
        <p:nvPicPr>
          <p:cNvPr id="7" name="Picture 6" descr="Lead slide II_1-4-13_flat_125dpi.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 y="0"/>
            <a:ext cx="9139125" cy="6858000"/>
          </a:xfrm>
          <a:prstGeom prst="rect">
            <a:avLst/>
          </a:prstGeom>
        </p:spPr>
      </p:pic>
      <p:pic>
        <p:nvPicPr>
          <p:cNvPr id="2" name="Picture 1"/>
          <p:cNvPicPr>
            <a:picLocks noChangeAspect="1"/>
          </p:cNvPicPr>
          <p:nvPr userDrawn="1"/>
        </p:nvPicPr>
        <p:blipFill>
          <a:blip r:embed="rId3"/>
          <a:stretch>
            <a:fillRect/>
          </a:stretch>
        </p:blipFill>
        <p:spPr>
          <a:xfrm>
            <a:off x="1371034" y="5423338"/>
            <a:ext cx="1600200" cy="1600200"/>
          </a:xfrm>
          <a:prstGeom prst="rect">
            <a:avLst/>
          </a:prstGeom>
        </p:spPr>
      </p:pic>
    </p:spTree>
    <p:extLst>
      <p:ext uri="{BB962C8B-B14F-4D97-AF65-F5344CB8AC3E}">
        <p14:creationId xmlns:p14="http://schemas.microsoft.com/office/powerpoint/2010/main" val="1138542356"/>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050" b="1" i="0" u="none">
                <a:cs typeface="+mn-cs"/>
              </a:defRPr>
            </a:lvl1pPr>
          </a:lstStyle>
          <a:p>
            <a:pPr>
              <a:defRPr/>
            </a:pPr>
            <a:fld id="{A439F64F-28EF-4AC7-BF94-46115F44442A}" type="slidenum">
              <a:rPr lang="en-US">
                <a:solidFill>
                  <a:srgbClr val="000000"/>
                </a:solidFill>
                <a:latin typeface="Arial"/>
              </a:rPr>
              <a:pPr>
                <a:defRPr/>
              </a:pPr>
              <a:t>‹#›</a:t>
            </a:fld>
            <a:endParaRPr lang="en-US" dirty="0">
              <a:solidFill>
                <a:srgbClr val="000000"/>
              </a:solidFill>
              <a:latin typeface="Arial"/>
            </a:endParaRPr>
          </a:p>
        </p:txBody>
      </p:sp>
      <p:sp>
        <p:nvSpPr>
          <p:cNvPr id="4"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5"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23" y="40418"/>
            <a:ext cx="1329350" cy="1358057"/>
          </a:xfrm>
          <a:prstGeom prst="rect">
            <a:avLst/>
          </a:prstGeom>
        </p:spPr>
      </p:pic>
      <p:sp>
        <p:nvSpPr>
          <p:cNvPr id="7" name="Text Placeholder 2"/>
          <p:cNvSpPr>
            <a:spLocks noGrp="1"/>
          </p:cNvSpPr>
          <p:nvPr>
            <p:ph type="body" sz="quarter" idx="11" hasCustomPrompt="1"/>
          </p:nvPr>
        </p:nvSpPr>
        <p:spPr>
          <a:xfrm>
            <a:off x="1367074" y="353991"/>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414394072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14449" y="555625"/>
            <a:ext cx="7096125" cy="606425"/>
          </a:xfrm>
          <a:prstGeom prst="rect">
            <a:avLst/>
          </a:prstGeom>
        </p:spPr>
        <p:txBody>
          <a:bodyPr anchor="ctr"/>
          <a:lstStyle>
            <a:lvl1pPr algn="l">
              <a:defRPr i="1"/>
            </a:lvl1pPr>
          </a:lstStyle>
          <a:p>
            <a:r>
              <a:rPr lang="en-US" dirty="0" smtClean="0"/>
              <a:t>Click to edit Master title style</a:t>
            </a:r>
            <a:endParaRPr lang="en-US" dirty="0"/>
          </a:p>
        </p:txBody>
      </p:sp>
    </p:spTree>
    <p:extLst>
      <p:ext uri="{BB962C8B-B14F-4D97-AF65-F5344CB8AC3E}">
        <p14:creationId xmlns:p14="http://schemas.microsoft.com/office/powerpoint/2010/main" val="4084525300"/>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14" name="Rectangle 78"/>
          <p:cNvSpPr>
            <a:spLocks noChangeArrowheads="1"/>
          </p:cNvSpPr>
          <p:nvPr/>
        </p:nvSpPr>
        <p:spPr bwMode="auto">
          <a:xfrm>
            <a:off x="1007910" y="2693385"/>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dirty="0">
              <a:solidFill>
                <a:srgbClr val="000000"/>
              </a:solidFill>
              <a:latin typeface="Arial" pitchFamily="34" charset="0"/>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Text Placeholder 2"/>
          <p:cNvSpPr>
            <a:spLocks noGrp="1"/>
          </p:cNvSpPr>
          <p:nvPr>
            <p:ph idx="1"/>
          </p:nvPr>
        </p:nvSpPr>
        <p:spPr>
          <a:xfrm>
            <a:off x="353086" y="1491069"/>
            <a:ext cx="8452109" cy="4685894"/>
          </a:xfrm>
          <a:prstGeom prst="rect">
            <a:avLst/>
          </a:prstGeom>
        </p:spPr>
        <p:txBody>
          <a:bodyPr vert="horz" lIns="91440" tIns="45720" rIns="91440" bIns="45720" rtlCol="0">
            <a:normAutofit/>
          </a:bodyPr>
          <a:lstStyle>
            <a:lvl1pPr marL="88106" indent="-88106">
              <a:lnSpc>
                <a:spcPct val="100000"/>
              </a:lnSpc>
              <a:spcBef>
                <a:spcPts val="0"/>
              </a:spcBef>
              <a:spcAft>
                <a:spcPts val="450"/>
              </a:spcAft>
              <a:buFont typeface="Wingdings" panose="05000000000000000000" pitchFamily="2" charset="2"/>
              <a:buChar char="Ø"/>
              <a:defRPr sz="1050" b="1">
                <a:latin typeface="Arial" panose="020B0604020202020204" pitchFamily="34" charset="0"/>
                <a:cs typeface="Arial" panose="020B0604020202020204" pitchFamily="34" charset="0"/>
              </a:defRPr>
            </a:lvl1pPr>
            <a:lvl2pPr marL="258366" indent="-88106">
              <a:lnSpc>
                <a:spcPct val="100000"/>
              </a:lnSpc>
              <a:spcBef>
                <a:spcPts val="0"/>
              </a:spcBef>
              <a:spcAft>
                <a:spcPts val="450"/>
              </a:spcAft>
              <a:buFont typeface="Wingdings" panose="05000000000000000000" pitchFamily="2" charset="2"/>
              <a:buChar char="§"/>
              <a:defRPr sz="1050" b="1">
                <a:latin typeface="Arial" panose="020B0604020202020204" pitchFamily="34" charset="0"/>
                <a:cs typeface="Arial" panose="020B0604020202020204" pitchFamily="34" charset="0"/>
              </a:defRPr>
            </a:lvl2pPr>
            <a:lvl3pPr marL="427435" indent="-80963">
              <a:lnSpc>
                <a:spcPct val="100000"/>
              </a:lnSpc>
              <a:spcBef>
                <a:spcPts val="0"/>
              </a:spcBef>
              <a:spcAft>
                <a:spcPts val="450"/>
              </a:spcAft>
              <a:defRPr sz="1050" b="1">
                <a:latin typeface="Arial" panose="020B0604020202020204" pitchFamily="34" charset="0"/>
                <a:cs typeface="Arial" panose="020B0604020202020204" pitchFamily="34" charset="0"/>
              </a:defRPr>
            </a:lvl3pPr>
            <a:lvl4pPr marL="597694" indent="-82154">
              <a:lnSpc>
                <a:spcPct val="100000"/>
              </a:lnSpc>
              <a:spcBef>
                <a:spcPts val="0"/>
              </a:spcBef>
              <a:spcAft>
                <a:spcPts val="450"/>
              </a:spcAft>
              <a:buFont typeface="Arial" panose="020B0604020202020204" pitchFamily="34" charset="0"/>
              <a:buChar char="‒"/>
              <a:defRPr sz="1050" b="1">
                <a:latin typeface="Arial" panose="020B0604020202020204" pitchFamily="34" charset="0"/>
                <a:cs typeface="Arial" panose="020B0604020202020204" pitchFamily="34" charset="0"/>
              </a:defRPr>
            </a:lvl4pPr>
            <a:lvl5pPr marL="773906" indent="-88106">
              <a:lnSpc>
                <a:spcPct val="100000"/>
              </a:lnSpc>
              <a:spcBef>
                <a:spcPts val="0"/>
              </a:spcBef>
              <a:spcAft>
                <a:spcPts val="450"/>
              </a:spcAft>
              <a:defRPr sz="1350" b="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 Fourth level</a:t>
            </a:r>
          </a:p>
        </p:txBody>
      </p:sp>
      <p:sp>
        <p:nvSpPr>
          <p:cNvPr id="3" name="Text Placeholder 2"/>
          <p:cNvSpPr>
            <a:spLocks noGrp="1"/>
          </p:cNvSpPr>
          <p:nvPr>
            <p:ph type="body" sz="quarter" idx="11" hasCustomPrompt="1"/>
          </p:nvPr>
        </p:nvSpPr>
        <p:spPr>
          <a:xfrm>
            <a:off x="1546655" y="3841120"/>
            <a:ext cx="7438121" cy="660403"/>
          </a:xfrm>
        </p:spPr>
        <p:txBody>
          <a:bodyPr anchor="ctr">
            <a:normAutofit/>
          </a:bodyPr>
          <a:lstStyle>
            <a:lvl1pPr marL="0" indent="0" algn="l">
              <a:lnSpc>
                <a:spcPct val="100000"/>
              </a:lnSpc>
              <a:spcBef>
                <a:spcPts val="0"/>
              </a:spcBef>
              <a:buNone/>
              <a:defRPr lang="en-US" sz="21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a:t>Slide Title</a:t>
            </a:r>
          </a:p>
        </p:txBody>
      </p:sp>
      <p:sp>
        <p:nvSpPr>
          <p:cNvPr id="35" name="Text Placeholder 30"/>
          <p:cNvSpPr>
            <a:spLocks noGrp="1"/>
          </p:cNvSpPr>
          <p:nvPr>
            <p:ph type="body" sz="quarter" idx="14" hasCustomPrompt="1"/>
          </p:nvPr>
        </p:nvSpPr>
        <p:spPr>
          <a:xfrm>
            <a:off x="6138251" y="6594947"/>
            <a:ext cx="2275651" cy="261980"/>
          </a:xfrm>
        </p:spPr>
        <p:txBody>
          <a:bodyPr bIns="0">
            <a:normAutofit/>
          </a:bodyPr>
          <a:lstStyle>
            <a:lvl1pPr marL="0" indent="0" algn="l">
              <a:buNone/>
              <a:defRPr sz="600" b="0" i="1" baseline="0">
                <a:latin typeface="Arial" panose="020B0604020202020204" pitchFamily="34" charset="0"/>
                <a:cs typeface="Arial" panose="020B0604020202020204" pitchFamily="34" charset="0"/>
              </a:defRPr>
            </a:lvl1pPr>
          </a:lstStyle>
          <a:p>
            <a:pPr lvl="0"/>
            <a:r>
              <a:rPr lang="en-US" dirty="0"/>
              <a:t>Special Notes, Declassification Date, “As Of” DTG, FDO #, etc.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6" y="3707543"/>
            <a:ext cx="1329350" cy="1358057"/>
          </a:xfrm>
          <a:prstGeom prst="rect">
            <a:avLst/>
          </a:prstGeom>
        </p:spPr>
      </p:pic>
      <p:sp>
        <p:nvSpPr>
          <p:cNvPr id="8" name="TextBox 7"/>
          <p:cNvSpPr txBox="1"/>
          <p:nvPr userDrawn="1"/>
        </p:nvSpPr>
        <p:spPr>
          <a:xfrm>
            <a:off x="1214841" y="1141520"/>
            <a:ext cx="2132365" cy="196208"/>
          </a:xfrm>
          <a:prstGeom prst="rect">
            <a:avLst/>
          </a:prstGeom>
          <a:noFill/>
        </p:spPr>
        <p:txBody>
          <a:bodyPr wrap="square" rtlCol="0">
            <a:spAutoFit/>
          </a:bodyPr>
          <a:lstStyle/>
          <a:p>
            <a:r>
              <a:rPr lang="en-US" sz="675" b="1" dirty="0">
                <a:latin typeface="Arial Narrow" panose="020B0606020202030204" pitchFamily="34" charset="0"/>
              </a:rPr>
              <a:t>ENSURING</a:t>
            </a:r>
            <a:r>
              <a:rPr lang="en-US" sz="675" b="1" baseline="0" dirty="0">
                <a:latin typeface="Arial Narrow" panose="020B0606020202030204" pitchFamily="34" charset="0"/>
              </a:rPr>
              <a:t> A FREE AND OPEN INDO-PACIFIC</a:t>
            </a:r>
            <a:endParaRPr lang="en-US" sz="675" b="1" dirty="0">
              <a:latin typeface="Arial Narrow" panose="020B0606020202030204" pitchFamily="34" charset="0"/>
            </a:endParaRPr>
          </a:p>
        </p:txBody>
      </p:sp>
    </p:spTree>
    <p:extLst>
      <p:ext uri="{BB962C8B-B14F-4D97-AF65-F5344CB8AC3E}">
        <p14:creationId xmlns:p14="http://schemas.microsoft.com/office/powerpoint/2010/main" val="393226977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2" descr="http://www.pacom.mil/Portals/55/Images/USINDOPACOM-MAP-H1_Oct-2018.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3"/>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userDrawn="1"/>
        </p:nvSpPr>
        <p:spPr bwMode="auto">
          <a:xfrm>
            <a:off x="8610600" y="6553200"/>
            <a:ext cx="533400" cy="3048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b="1" i="0" u="none"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439F64F-28EF-4AC7-BF94-46115F44442A}" type="slidenum">
              <a:rPr lang="en-US" sz="1050" smtClean="0">
                <a:solidFill>
                  <a:srgbClr val="000000"/>
                </a:solidFill>
                <a:latin typeface="Arial"/>
              </a:rPr>
              <a:pPr>
                <a:defRPr/>
              </a:pPr>
              <a:t>‹#›</a:t>
            </a:fld>
            <a:endParaRPr lang="en-US" sz="1050" dirty="0">
              <a:solidFill>
                <a:srgbClr val="000000"/>
              </a:solidFill>
              <a:latin typeface="Arial"/>
            </a:endParaRPr>
          </a:p>
        </p:txBody>
      </p:sp>
      <p:sp>
        <p:nvSpPr>
          <p:cNvPr id="6" name="Text Placeholder 30"/>
          <p:cNvSpPr>
            <a:spLocks noGrp="1"/>
          </p:cNvSpPr>
          <p:nvPr>
            <p:ph type="body" sz="quarter" idx="11" hasCustomPrompt="1"/>
          </p:nvPr>
        </p:nvSpPr>
        <p:spPr>
          <a:xfrm>
            <a:off x="3186820" y="1"/>
            <a:ext cx="2743200" cy="182880"/>
          </a:xfrm>
        </p:spPr>
        <p:txBody>
          <a:bodyPr bIns="0">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a:p>
            <a:pPr lvl="0"/>
            <a:endParaRPr lang="en-US" dirty="0"/>
          </a:p>
        </p:txBody>
      </p:sp>
      <p:sp>
        <p:nvSpPr>
          <p:cNvPr id="7"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750" b="1">
                <a:latin typeface="Arial" panose="020B0604020202020204" pitchFamily="34" charset="0"/>
                <a:cs typeface="Arial" panose="020B0604020202020204" pitchFamily="34" charset="0"/>
              </a:defRPr>
            </a:lvl1pPr>
          </a:lstStyle>
          <a:p>
            <a:pPr lvl="0"/>
            <a:r>
              <a:rPr lang="en-US" dirty="0"/>
              <a:t>CLASSIFICATION</a:t>
            </a:r>
          </a:p>
        </p:txBody>
      </p:sp>
    </p:spTree>
    <p:extLst>
      <p:ext uri="{BB962C8B-B14F-4D97-AF65-F5344CB8AC3E}">
        <p14:creationId xmlns:p14="http://schemas.microsoft.com/office/powerpoint/2010/main" val="234358115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2269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7" name="Rectangle 49"/>
          <p:cNvSpPr txBox="1">
            <a:spLocks noChangeArrowheads="1"/>
          </p:cNvSpPr>
          <p:nvPr/>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F784C21-2CFC-41AD-B747-042E07F639F5}" type="slidenum">
              <a:rPr lang="en-US" sz="1400" i="1" smtClean="0">
                <a:latin typeface="Times New Roman" panose="02020603050405020304" pitchFamily="18" charset="0"/>
                <a:cs typeface="Times New Roman" panose="02020603050405020304" pitchFamily="18" charset="0"/>
              </a:rPr>
              <a:pPr>
                <a:defRPr/>
              </a:pPr>
              <a:t>‹#›</a:t>
            </a:fld>
            <a:r>
              <a:rPr lang="en-US" sz="1400" i="1" dirty="0" smtClean="0">
                <a:latin typeface="Times New Roman" panose="02020603050405020304" pitchFamily="18" charset="0"/>
                <a:cs typeface="Times New Roman" panose="02020603050405020304" pitchFamily="18" charset="0"/>
              </a:rPr>
              <a:t> </a:t>
            </a:r>
            <a:endParaRPr lang="en-US" sz="1000" i="1" dirty="0">
              <a:latin typeface="Times New Roman" panose="02020603050405020304" pitchFamily="18" charset="0"/>
              <a:cs typeface="Times New Roman" panose="02020603050405020304" pitchFamily="18" charset="0"/>
            </a:endParaRPr>
          </a:p>
        </p:txBody>
      </p:sp>
      <p:sp>
        <p:nvSpPr>
          <p:cNvPr id="14"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solidFill>
                <a:srgbClr val="000000"/>
              </a:solidFill>
              <a:latin typeface="Arial" pitchFamily="34" charset="0"/>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hasCustomPrompt="1"/>
          </p:nvPr>
        </p:nvSpPr>
        <p:spPr>
          <a:xfrm>
            <a:off x="1367073" y="353989"/>
            <a:ext cx="7438121" cy="660403"/>
          </a:xfrm>
          <a:prstGeom prst="rect">
            <a:avLst/>
          </a:prstGeo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3186820" y="1"/>
            <a:ext cx="2743200" cy="182880"/>
          </a:xfrm>
          <a:prstGeom prst="rect">
            <a:avLst/>
          </a:prstGeo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3186820" y="6675120"/>
            <a:ext cx="2743200" cy="182880"/>
          </a:xfrm>
          <a:prstGeom prst="rect">
            <a:avLst/>
          </a:prstGeo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
        <p:nvSpPr>
          <p:cNvPr id="12" name="Text Placeholder 30"/>
          <p:cNvSpPr>
            <a:spLocks noGrp="1"/>
          </p:cNvSpPr>
          <p:nvPr>
            <p:ph type="body" sz="quarter" idx="20" hasCustomPrompt="1"/>
          </p:nvPr>
        </p:nvSpPr>
        <p:spPr>
          <a:xfrm>
            <a:off x="6065822" y="6675119"/>
            <a:ext cx="2489216" cy="181807"/>
          </a:xfrm>
          <a:prstGeom prst="rect">
            <a:avLst/>
          </a:prstGeo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a:t>
            </a:r>
          </a:p>
        </p:txBody>
      </p:sp>
    </p:spTree>
    <p:extLst>
      <p:ext uri="{BB962C8B-B14F-4D97-AF65-F5344CB8AC3E}">
        <p14:creationId xmlns:p14="http://schemas.microsoft.com/office/powerpoint/2010/main" val="1709281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76711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2200" y="274638"/>
            <a:ext cx="7594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i="1">
                <a:latin typeface="Arial" charset="0"/>
                <a:cs typeface="Arial" charset="0"/>
              </a:defRPr>
            </a:lvl1pPr>
          </a:lstStyle>
          <a:p>
            <a:pPr fontAlgn="auto">
              <a:spcBef>
                <a:spcPts val="0"/>
              </a:spcBef>
              <a:spcAft>
                <a:spcPts val="0"/>
              </a:spcAft>
              <a:defRPr/>
            </a:pPr>
            <a:r>
              <a:rPr lang="en-US" sz="3200" b="1" smtClean="0">
                <a:solidFill>
                  <a:srgbClr val="000000"/>
                </a:solidFill>
              </a:rPr>
              <a:t>‹#› </a:t>
            </a:r>
            <a:endParaRPr lang="en-US" sz="3200" b="1"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i="1">
                <a:latin typeface="Arial" charset="0"/>
                <a:cs typeface="Arial" charset="0"/>
              </a:defRPr>
            </a:lvl1pPr>
          </a:lstStyle>
          <a:p>
            <a:pPr>
              <a:defRPr/>
            </a:pPr>
            <a:endParaRPr lang="en-US" sz="3200" b="1" dirty="0">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i="1">
                <a:latin typeface="Arial" charset="0"/>
                <a:cs typeface="Arial" charset="0"/>
              </a:defRPr>
            </a:lvl1pPr>
          </a:lstStyle>
          <a:p>
            <a:pPr>
              <a:defRPr/>
            </a:pPr>
            <a:fld id="{5DE1ED80-1A15-47FF-93E8-A5F7B7E37AB4}" type="slidenum">
              <a:rPr lang="en-US" sz="3200" b="1">
                <a:solidFill>
                  <a:srgbClr val="000000"/>
                </a:solidFill>
              </a:rPr>
              <a:pPr>
                <a:defRPr/>
              </a:pPr>
              <a:t>‹#›</a:t>
            </a:fld>
            <a:endParaRPr lang="en-US" sz="3200" b="1" dirty="0">
              <a:solidFill>
                <a:srgbClr val="000000"/>
              </a:solidFill>
            </a:endParaRPr>
          </a:p>
        </p:txBody>
      </p:sp>
    </p:spTree>
    <p:extLst>
      <p:ext uri="{BB962C8B-B14F-4D97-AF65-F5344CB8AC3E}">
        <p14:creationId xmlns:p14="http://schemas.microsoft.com/office/powerpoint/2010/main" val="217562126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i="1">
                <a:latin typeface="Arial" charset="0"/>
                <a:cs typeface="Arial" charset="0"/>
              </a:defRPr>
            </a:lvl1pPr>
          </a:lstStyle>
          <a:p>
            <a:pPr>
              <a:defRPr/>
            </a:pPr>
            <a:r>
              <a:rPr lang="en-US" sz="3200" b="1" smtClean="0">
                <a:solidFill>
                  <a:srgbClr val="000000"/>
                </a:solidFill>
              </a:rPr>
              <a:t>‹#› </a:t>
            </a:r>
            <a:endParaRPr lang="en-US" sz="3200" b="1"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i="1">
                <a:latin typeface="Arial" charset="0"/>
                <a:cs typeface="Arial" charset="0"/>
              </a:defRPr>
            </a:lvl1pPr>
          </a:lstStyle>
          <a:p>
            <a:pPr>
              <a:defRPr/>
            </a:pPr>
            <a:endParaRPr lang="en-US" sz="3200" b="1" dirty="0">
              <a:solidFill>
                <a:srgbClr val="000000"/>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i="1">
                <a:latin typeface="Arial" charset="0"/>
                <a:cs typeface="Arial" charset="0"/>
              </a:defRPr>
            </a:lvl1pPr>
          </a:lstStyle>
          <a:p>
            <a:pPr>
              <a:defRPr/>
            </a:pPr>
            <a:fld id="{FF26F3D0-14A3-4CBD-9EF9-49243EE46DF8}" type="slidenum">
              <a:rPr lang="en-US" sz="3200" b="1">
                <a:solidFill>
                  <a:srgbClr val="000000"/>
                </a:solidFill>
              </a:rPr>
              <a:pPr>
                <a:defRPr/>
              </a:pPr>
              <a:t>‹#›</a:t>
            </a:fld>
            <a:endParaRPr lang="en-US" sz="3200" b="1" dirty="0">
              <a:solidFill>
                <a:srgbClr val="000000"/>
              </a:solidFill>
            </a:endParaRPr>
          </a:p>
        </p:txBody>
      </p:sp>
    </p:spTree>
    <p:extLst>
      <p:ext uri="{BB962C8B-B14F-4D97-AF65-F5344CB8AC3E}">
        <p14:creationId xmlns:p14="http://schemas.microsoft.com/office/powerpoint/2010/main" val="67293296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37"/>
          <p:cNvSpPr>
            <a:spLocks noGrp="1"/>
          </p:cNvSpPr>
          <p:nvPr>
            <p:ph type="title" idx="11"/>
          </p:nvPr>
        </p:nvSpPr>
        <p:spPr>
          <a:xfrm>
            <a:off x="798285" y="62753"/>
            <a:ext cx="7547430" cy="609600"/>
          </a:xfrm>
          <a:prstGeom prst="rect">
            <a:avLst/>
          </a:prstGeom>
        </p:spPr>
        <p:txBody>
          <a:bodyPr lIns="91120" tIns="45564" rIns="91120" bIns="45564"/>
          <a:lstStyle>
            <a:lvl1pPr algn="r">
              <a:defRPr sz="2800" i="1">
                <a:effectLst/>
              </a:defRPr>
            </a:lvl1pPr>
          </a:lstStyle>
          <a:p>
            <a:r>
              <a:rPr lang="en-US" dirty="0" smtClean="0"/>
              <a:t>Click to edit Master title style</a:t>
            </a:r>
            <a:endParaRPr lang="en-US" dirty="0"/>
          </a:p>
        </p:txBody>
      </p:sp>
      <p:sp>
        <p:nvSpPr>
          <p:cNvPr id="3" name="Rectangle 6"/>
          <p:cNvSpPr>
            <a:spLocks noGrp="1" noChangeArrowheads="1"/>
          </p:cNvSpPr>
          <p:nvPr>
            <p:ph type="sldNum" sz="quarter" idx="12"/>
          </p:nvPr>
        </p:nvSpPr>
        <p:spPr>
          <a:xfrm>
            <a:off x="6910388" y="6499225"/>
            <a:ext cx="2133600" cy="476250"/>
          </a:xfrm>
          <a:prstGeom prst="rect">
            <a:avLst/>
          </a:prstGeom>
        </p:spPr>
        <p:txBody>
          <a:bodyPr lIns="91192" tIns="45597" rIns="91192" bIns="45597"/>
          <a:lstStyle>
            <a:lvl1pPr>
              <a:defRPr sz="1700">
                <a:latin typeface="Arial" pitchFamily="34" charset="0"/>
                <a:cs typeface="Arial" pitchFamily="34" charset="0"/>
              </a:defRPr>
            </a:lvl1pPr>
          </a:lstStyle>
          <a:p>
            <a:pPr>
              <a:defRPr/>
            </a:pPr>
            <a:fld id="{896AFE6B-33C0-4AE2-96A9-94D1AD2AD5F6}" type="slidenum">
              <a:rPr lang="en-US" b="1" i="1">
                <a:solidFill>
                  <a:srgbClr val="000000"/>
                </a:solidFill>
              </a:rPr>
              <a:pPr>
                <a:defRPr/>
              </a:pPr>
              <a:t>‹#›</a:t>
            </a:fld>
            <a:endParaRPr lang="en-US" b="1" i="1" dirty="0">
              <a:solidFill>
                <a:srgbClr val="000000"/>
              </a:solidFill>
            </a:endParaRPr>
          </a:p>
        </p:txBody>
      </p:sp>
    </p:spTree>
    <p:extLst>
      <p:ext uri="{BB962C8B-B14F-4D97-AF65-F5344CB8AC3E}">
        <p14:creationId xmlns:p14="http://schemas.microsoft.com/office/powerpoint/2010/main" val="413805135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01800" y="444500"/>
            <a:ext cx="5562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4"/>
          </p:nvPr>
        </p:nvSpPr>
        <p:spPr>
          <a:xfrm>
            <a:off x="457200" y="2146300"/>
            <a:ext cx="8140700" cy="397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5"/>
          </p:nvPr>
        </p:nvSpPr>
        <p:spPr>
          <a:xfrm>
            <a:off x="457200" y="6245225"/>
            <a:ext cx="2133600" cy="476250"/>
          </a:xfrm>
          <a:prstGeom prst="rect">
            <a:avLst/>
          </a:prstGeom>
        </p:spPr>
        <p:txBody>
          <a:bodyPr/>
          <a:lstStyle>
            <a:lvl1pPr>
              <a:defRPr b="1" i="1">
                <a:latin typeface="Arial" pitchFamily="34" charset="0"/>
                <a:cs typeface="Arial" pitchFamily="34" charset="0"/>
              </a:defRPr>
            </a:lvl1pPr>
          </a:lstStyle>
          <a:p>
            <a:pPr>
              <a:defRPr/>
            </a:pPr>
            <a:r>
              <a:rPr lang="en-US" sz="3200" smtClean="0">
                <a:solidFill>
                  <a:srgbClr val="000000"/>
                </a:solidFill>
              </a:rPr>
              <a:t>‹#› </a:t>
            </a:r>
            <a:endParaRPr lang="en-US" sz="3200" dirty="0">
              <a:solidFill>
                <a:srgbClr val="000000"/>
              </a:solidFill>
            </a:endParaRPr>
          </a:p>
        </p:txBody>
      </p:sp>
      <p:sp>
        <p:nvSpPr>
          <p:cNvPr id="6" name="Footer Placeholder 2"/>
          <p:cNvSpPr>
            <a:spLocks noGrp="1"/>
          </p:cNvSpPr>
          <p:nvPr>
            <p:ph type="ftr" sz="quarter" idx="16"/>
          </p:nvPr>
        </p:nvSpPr>
        <p:spPr>
          <a:xfrm>
            <a:off x="3124200" y="6245225"/>
            <a:ext cx="2895600" cy="476250"/>
          </a:xfrm>
          <a:prstGeom prst="rect">
            <a:avLst/>
          </a:prstGeom>
        </p:spPr>
        <p:txBody>
          <a:bodyPr/>
          <a:lstStyle>
            <a:lvl1pPr>
              <a:defRPr b="1" i="1">
                <a:solidFill>
                  <a:srgbClr val="000000"/>
                </a:solidFill>
                <a:latin typeface="Arial" pitchFamily="34" charset="0"/>
                <a:cs typeface="Arial" pitchFamily="34" charset="0"/>
              </a:defRPr>
            </a:lvl1pPr>
          </a:lstStyle>
          <a:p>
            <a:pPr>
              <a:defRPr/>
            </a:pPr>
            <a:endParaRPr lang="en-US" sz="3200" dirty="0"/>
          </a:p>
        </p:txBody>
      </p:sp>
      <p:sp>
        <p:nvSpPr>
          <p:cNvPr id="7" name="Slide Number Placeholder 3"/>
          <p:cNvSpPr>
            <a:spLocks noGrp="1"/>
          </p:cNvSpPr>
          <p:nvPr>
            <p:ph type="sldNum" sz="quarter" idx="17"/>
          </p:nvPr>
        </p:nvSpPr>
        <p:spPr>
          <a:xfrm>
            <a:off x="6553200" y="6245225"/>
            <a:ext cx="2133600" cy="476250"/>
          </a:xfrm>
          <a:prstGeom prst="rect">
            <a:avLst/>
          </a:prstGeom>
        </p:spPr>
        <p:txBody>
          <a:bodyPr/>
          <a:lstStyle>
            <a:lvl1pPr>
              <a:defRPr b="1" i="1">
                <a:latin typeface="Arial" pitchFamily="34" charset="0"/>
                <a:cs typeface="Arial" pitchFamily="34" charset="0"/>
              </a:defRPr>
            </a:lvl1pPr>
          </a:lstStyle>
          <a:p>
            <a:pPr>
              <a:defRPr/>
            </a:pPr>
            <a:fld id="{707F4007-CC0A-402E-8078-BD6F1EA1D74A}" type="slidenum">
              <a:rPr lang="en-US" sz="3200">
                <a:solidFill>
                  <a:srgbClr val="000000"/>
                </a:solidFill>
              </a:rPr>
              <a:pPr>
                <a:defRPr/>
              </a:pPr>
              <a:t>‹#›</a:t>
            </a:fld>
            <a:endParaRPr lang="en-US" sz="3200" dirty="0">
              <a:solidFill>
                <a:srgbClr val="000000"/>
              </a:solidFill>
            </a:endParaRPr>
          </a:p>
        </p:txBody>
      </p:sp>
    </p:spTree>
    <p:extLst>
      <p:ext uri="{BB962C8B-B14F-4D97-AF65-F5344CB8AC3E}">
        <p14:creationId xmlns:p14="http://schemas.microsoft.com/office/powerpoint/2010/main" val="7250773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01800" y="444500"/>
            <a:ext cx="5562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4"/>
          </p:nvPr>
        </p:nvSpPr>
        <p:spPr>
          <a:xfrm>
            <a:off x="457200" y="2146300"/>
            <a:ext cx="8140700" cy="397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5"/>
          </p:nvPr>
        </p:nvSpPr>
        <p:spPr>
          <a:xfrm>
            <a:off x="457200" y="6245225"/>
            <a:ext cx="2133600" cy="476250"/>
          </a:xfrm>
          <a:prstGeom prst="rect">
            <a:avLst/>
          </a:prstGeom>
        </p:spPr>
        <p:txBody>
          <a:bodyPr/>
          <a:lstStyle>
            <a:lvl1pPr>
              <a:defRPr b="1" i="1">
                <a:latin typeface="Arial" pitchFamily="34" charset="0"/>
                <a:cs typeface="Arial" pitchFamily="34" charset="0"/>
              </a:defRPr>
            </a:lvl1pPr>
          </a:lstStyle>
          <a:p>
            <a:pPr>
              <a:defRPr/>
            </a:pPr>
            <a:r>
              <a:rPr lang="en-US" sz="3200" smtClean="0">
                <a:solidFill>
                  <a:srgbClr val="000000"/>
                </a:solidFill>
              </a:rPr>
              <a:t>‹#› </a:t>
            </a:r>
            <a:endParaRPr lang="en-US" sz="3200" dirty="0">
              <a:solidFill>
                <a:srgbClr val="000000"/>
              </a:solidFill>
            </a:endParaRPr>
          </a:p>
        </p:txBody>
      </p:sp>
      <p:sp>
        <p:nvSpPr>
          <p:cNvPr id="6" name="Footer Placeholder 2"/>
          <p:cNvSpPr>
            <a:spLocks noGrp="1"/>
          </p:cNvSpPr>
          <p:nvPr>
            <p:ph type="ftr" sz="quarter" idx="16"/>
          </p:nvPr>
        </p:nvSpPr>
        <p:spPr>
          <a:xfrm>
            <a:off x="3124200" y="6245225"/>
            <a:ext cx="2895600" cy="476250"/>
          </a:xfrm>
          <a:prstGeom prst="rect">
            <a:avLst/>
          </a:prstGeom>
        </p:spPr>
        <p:txBody>
          <a:bodyPr/>
          <a:lstStyle>
            <a:lvl1pPr>
              <a:defRPr b="1" i="1">
                <a:solidFill>
                  <a:srgbClr val="BFBFBF"/>
                </a:solidFill>
                <a:latin typeface="Arial" pitchFamily="34" charset="0"/>
                <a:cs typeface="Arial" pitchFamily="34" charset="0"/>
              </a:defRPr>
            </a:lvl1pPr>
          </a:lstStyle>
          <a:p>
            <a:pPr>
              <a:defRPr/>
            </a:pPr>
            <a:endParaRPr lang="en-US" sz="3200" dirty="0"/>
          </a:p>
        </p:txBody>
      </p:sp>
      <p:sp>
        <p:nvSpPr>
          <p:cNvPr id="7" name="Slide Number Placeholder 3"/>
          <p:cNvSpPr>
            <a:spLocks noGrp="1"/>
          </p:cNvSpPr>
          <p:nvPr>
            <p:ph type="sldNum" sz="quarter" idx="17"/>
          </p:nvPr>
        </p:nvSpPr>
        <p:spPr>
          <a:xfrm>
            <a:off x="6553200" y="6245225"/>
            <a:ext cx="2133600" cy="476250"/>
          </a:xfrm>
          <a:prstGeom prst="rect">
            <a:avLst/>
          </a:prstGeom>
        </p:spPr>
        <p:txBody>
          <a:bodyPr/>
          <a:lstStyle>
            <a:lvl1pPr>
              <a:defRPr b="1" i="1">
                <a:latin typeface="Arial" pitchFamily="34" charset="0"/>
                <a:cs typeface="Arial" pitchFamily="34" charset="0"/>
              </a:defRPr>
            </a:lvl1pPr>
          </a:lstStyle>
          <a:p>
            <a:pPr>
              <a:defRPr/>
            </a:pPr>
            <a:fld id="{B6FD7F16-023F-4F5A-8D6A-544C447D209A}" type="slidenum">
              <a:rPr lang="en-US" sz="3200">
                <a:solidFill>
                  <a:srgbClr val="000000"/>
                </a:solidFill>
              </a:rPr>
              <a:pPr>
                <a:defRPr/>
              </a:pPr>
              <a:t>‹#›</a:t>
            </a:fld>
            <a:endParaRPr lang="en-US" sz="3200" dirty="0">
              <a:solidFill>
                <a:srgbClr val="000000"/>
              </a:solidFill>
            </a:endParaRPr>
          </a:p>
        </p:txBody>
      </p:sp>
    </p:spTree>
    <p:extLst>
      <p:ext uri="{BB962C8B-B14F-4D97-AF65-F5344CB8AC3E}">
        <p14:creationId xmlns:p14="http://schemas.microsoft.com/office/powerpoint/2010/main" val="32053176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01800" y="444500"/>
            <a:ext cx="5562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4"/>
          </p:nvPr>
        </p:nvSpPr>
        <p:spPr>
          <a:xfrm>
            <a:off x="457200" y="2146300"/>
            <a:ext cx="8140700" cy="397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5"/>
          </p:nvPr>
        </p:nvSpPr>
        <p:spPr>
          <a:xfrm>
            <a:off x="457200" y="6245225"/>
            <a:ext cx="2133600" cy="476250"/>
          </a:xfrm>
          <a:prstGeom prst="rect">
            <a:avLst/>
          </a:prstGeom>
        </p:spPr>
        <p:txBody>
          <a:bodyPr/>
          <a:lstStyle>
            <a:lvl1pPr>
              <a:defRPr b="1" i="1">
                <a:latin typeface="Arial" pitchFamily="34" charset="0"/>
                <a:cs typeface="Arial" pitchFamily="34" charset="0"/>
              </a:defRPr>
            </a:lvl1pPr>
          </a:lstStyle>
          <a:p>
            <a:pPr>
              <a:defRPr/>
            </a:pPr>
            <a:r>
              <a:rPr lang="en-US" sz="3200" smtClean="0">
                <a:solidFill>
                  <a:srgbClr val="000000"/>
                </a:solidFill>
              </a:rPr>
              <a:t>‹#› </a:t>
            </a:r>
            <a:endParaRPr lang="en-US" sz="3200" dirty="0">
              <a:solidFill>
                <a:srgbClr val="000000"/>
              </a:solidFill>
            </a:endParaRPr>
          </a:p>
        </p:txBody>
      </p:sp>
      <p:sp>
        <p:nvSpPr>
          <p:cNvPr id="6" name="Footer Placeholder 2"/>
          <p:cNvSpPr>
            <a:spLocks noGrp="1"/>
          </p:cNvSpPr>
          <p:nvPr>
            <p:ph type="ftr" sz="quarter" idx="16"/>
          </p:nvPr>
        </p:nvSpPr>
        <p:spPr>
          <a:xfrm>
            <a:off x="3124200" y="6245225"/>
            <a:ext cx="2895600" cy="476250"/>
          </a:xfrm>
          <a:prstGeom prst="rect">
            <a:avLst/>
          </a:prstGeom>
        </p:spPr>
        <p:txBody>
          <a:bodyPr/>
          <a:lstStyle>
            <a:lvl1pPr>
              <a:defRPr b="1" i="1">
                <a:solidFill>
                  <a:srgbClr val="BFBFBF"/>
                </a:solidFill>
                <a:latin typeface="Arial" pitchFamily="34" charset="0"/>
                <a:cs typeface="Arial" pitchFamily="34" charset="0"/>
              </a:defRPr>
            </a:lvl1pPr>
          </a:lstStyle>
          <a:p>
            <a:pPr>
              <a:defRPr/>
            </a:pPr>
            <a:endParaRPr lang="en-US" sz="3200" dirty="0"/>
          </a:p>
        </p:txBody>
      </p:sp>
      <p:sp>
        <p:nvSpPr>
          <p:cNvPr id="7" name="Slide Number Placeholder 3"/>
          <p:cNvSpPr>
            <a:spLocks noGrp="1"/>
          </p:cNvSpPr>
          <p:nvPr>
            <p:ph type="sldNum" sz="quarter" idx="17"/>
          </p:nvPr>
        </p:nvSpPr>
        <p:spPr>
          <a:xfrm>
            <a:off x="6553200" y="6245225"/>
            <a:ext cx="2133600" cy="476250"/>
          </a:xfrm>
          <a:prstGeom prst="rect">
            <a:avLst/>
          </a:prstGeom>
        </p:spPr>
        <p:txBody>
          <a:bodyPr/>
          <a:lstStyle>
            <a:lvl1pPr>
              <a:defRPr b="1" i="1">
                <a:latin typeface="Arial" pitchFamily="34" charset="0"/>
                <a:cs typeface="Arial" pitchFamily="34" charset="0"/>
              </a:defRPr>
            </a:lvl1pPr>
          </a:lstStyle>
          <a:p>
            <a:pPr>
              <a:defRPr/>
            </a:pPr>
            <a:fld id="{2B64D1DB-013C-4B5E-AAFC-FFF9E628B746}" type="slidenum">
              <a:rPr lang="en-US" sz="3200">
                <a:solidFill>
                  <a:srgbClr val="000000"/>
                </a:solidFill>
              </a:rPr>
              <a:pPr>
                <a:defRPr/>
              </a:pPr>
              <a:t>‹#›</a:t>
            </a:fld>
            <a:endParaRPr lang="en-US" sz="3200" dirty="0">
              <a:solidFill>
                <a:srgbClr val="000000"/>
              </a:solidFill>
            </a:endParaRPr>
          </a:p>
        </p:txBody>
      </p:sp>
    </p:spTree>
    <p:extLst>
      <p:ext uri="{BB962C8B-B14F-4D97-AF65-F5344CB8AC3E}">
        <p14:creationId xmlns:p14="http://schemas.microsoft.com/office/powerpoint/2010/main" val="1231766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01800" y="444500"/>
            <a:ext cx="5562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4"/>
          </p:nvPr>
        </p:nvSpPr>
        <p:spPr>
          <a:xfrm>
            <a:off x="457200" y="2146300"/>
            <a:ext cx="8140700" cy="3975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5"/>
          </p:nvPr>
        </p:nvSpPr>
        <p:spPr>
          <a:xfrm>
            <a:off x="457200" y="6245225"/>
            <a:ext cx="2133600" cy="476250"/>
          </a:xfrm>
          <a:prstGeom prst="rect">
            <a:avLst/>
          </a:prstGeom>
        </p:spPr>
        <p:txBody>
          <a:bodyPr/>
          <a:lstStyle>
            <a:lvl1pPr>
              <a:defRPr b="1" i="1">
                <a:latin typeface="Arial" pitchFamily="34" charset="0"/>
                <a:cs typeface="Arial" pitchFamily="34" charset="0"/>
              </a:defRPr>
            </a:lvl1pPr>
          </a:lstStyle>
          <a:p>
            <a:pPr>
              <a:defRPr/>
            </a:pPr>
            <a:r>
              <a:rPr lang="en-US" sz="3200" smtClean="0">
                <a:solidFill>
                  <a:srgbClr val="000000"/>
                </a:solidFill>
              </a:rPr>
              <a:t>‹#› </a:t>
            </a:r>
            <a:endParaRPr lang="en-US" sz="3200" dirty="0">
              <a:solidFill>
                <a:srgbClr val="000000"/>
              </a:solidFill>
            </a:endParaRPr>
          </a:p>
        </p:txBody>
      </p:sp>
      <p:sp>
        <p:nvSpPr>
          <p:cNvPr id="6" name="Footer Placeholder 2"/>
          <p:cNvSpPr>
            <a:spLocks noGrp="1"/>
          </p:cNvSpPr>
          <p:nvPr>
            <p:ph type="ftr" sz="quarter" idx="16"/>
          </p:nvPr>
        </p:nvSpPr>
        <p:spPr>
          <a:xfrm>
            <a:off x="3124200" y="6245225"/>
            <a:ext cx="2895600" cy="476250"/>
          </a:xfrm>
          <a:prstGeom prst="rect">
            <a:avLst/>
          </a:prstGeom>
        </p:spPr>
        <p:txBody>
          <a:bodyPr/>
          <a:lstStyle>
            <a:lvl1pPr>
              <a:defRPr b="1" i="1">
                <a:solidFill>
                  <a:srgbClr val="BFBFBF"/>
                </a:solidFill>
                <a:latin typeface="Arial" pitchFamily="34" charset="0"/>
                <a:cs typeface="Arial" pitchFamily="34" charset="0"/>
              </a:defRPr>
            </a:lvl1pPr>
          </a:lstStyle>
          <a:p>
            <a:pPr>
              <a:defRPr/>
            </a:pPr>
            <a:endParaRPr lang="en-US" sz="3200" dirty="0"/>
          </a:p>
        </p:txBody>
      </p:sp>
      <p:sp>
        <p:nvSpPr>
          <p:cNvPr id="7" name="Slide Number Placeholder 3"/>
          <p:cNvSpPr>
            <a:spLocks noGrp="1"/>
          </p:cNvSpPr>
          <p:nvPr>
            <p:ph type="sldNum" sz="quarter" idx="17"/>
          </p:nvPr>
        </p:nvSpPr>
        <p:spPr>
          <a:xfrm>
            <a:off x="6553200" y="6245225"/>
            <a:ext cx="2133600" cy="476250"/>
          </a:xfrm>
          <a:prstGeom prst="rect">
            <a:avLst/>
          </a:prstGeom>
        </p:spPr>
        <p:txBody>
          <a:bodyPr/>
          <a:lstStyle>
            <a:lvl1pPr>
              <a:defRPr b="1" i="1">
                <a:latin typeface="Arial" pitchFamily="34" charset="0"/>
                <a:cs typeface="Arial" pitchFamily="34" charset="0"/>
              </a:defRPr>
            </a:lvl1pPr>
          </a:lstStyle>
          <a:p>
            <a:pPr>
              <a:defRPr/>
            </a:pPr>
            <a:fld id="{6CDFD385-35A1-4FF1-8D98-8A3021E2DE9A}" type="slidenum">
              <a:rPr lang="en-US" sz="3200">
                <a:solidFill>
                  <a:srgbClr val="000000"/>
                </a:solidFill>
              </a:rPr>
              <a:pPr>
                <a:defRPr/>
              </a:pPr>
              <a:t>‹#›</a:t>
            </a:fld>
            <a:endParaRPr lang="en-US" sz="3200" dirty="0">
              <a:solidFill>
                <a:srgbClr val="000000"/>
              </a:solidFill>
            </a:endParaRPr>
          </a:p>
        </p:txBody>
      </p:sp>
    </p:spTree>
    <p:extLst>
      <p:ext uri="{BB962C8B-B14F-4D97-AF65-F5344CB8AC3E}">
        <p14:creationId xmlns:p14="http://schemas.microsoft.com/office/powerpoint/2010/main" val="372857992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r>
              <a:rPr lang="en-US" sz="3200" b="1" i="1" smtClean="0">
                <a:solidFill>
                  <a:prstClr val="black">
                    <a:tint val="75000"/>
                  </a:prstClr>
                </a:solidFill>
                <a:latin typeface="Arial" pitchFamily="34" charset="0"/>
                <a:cs typeface="Arial" pitchFamily="34" charset="0"/>
              </a:rPr>
              <a:t>‹#› </a:t>
            </a:r>
            <a:endParaRPr lang="en-US" sz="3200" b="1" i="1" dirty="0">
              <a:solidFill>
                <a:prstClr val="black">
                  <a:tint val="75000"/>
                </a:prstClr>
              </a:solidFill>
              <a:latin typeface="Arial" pitchFamily="34" charset="0"/>
              <a:cs typeface="Arial" pitchFamily="34" charset="0"/>
            </a:endParaRPr>
          </a:p>
        </p:txBody>
      </p:sp>
    </p:spTree>
    <p:extLst>
      <p:ext uri="{BB962C8B-B14F-4D97-AF65-F5344CB8AC3E}">
        <p14:creationId xmlns:p14="http://schemas.microsoft.com/office/powerpoint/2010/main" val="35552607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848600" cy="647700"/>
          </a:xfrm>
          <a:prstGeom prst="rect">
            <a:avLst/>
          </a:prstGeom>
        </p:spPr>
        <p:txBody>
          <a:bodyPr/>
          <a:lstStyle/>
          <a:p>
            <a:r>
              <a:rPr lang="en-US" smtClean="0"/>
              <a:t>Click to edit Master title style</a:t>
            </a:r>
            <a:endParaRPr lang="en-US"/>
          </a:p>
        </p:txBody>
      </p:sp>
      <p:sp>
        <p:nvSpPr>
          <p:cNvPr id="3" name="Slide Number Placeholder 22"/>
          <p:cNvSpPr>
            <a:spLocks noGrp="1"/>
          </p:cNvSpPr>
          <p:nvPr>
            <p:ph type="sldNum" sz="quarter" idx="12"/>
          </p:nvPr>
        </p:nvSpPr>
        <p:spPr>
          <a:xfrm>
            <a:off x="8305800" y="6356350"/>
            <a:ext cx="533400" cy="365125"/>
          </a:xfrm>
        </p:spPr>
        <p:txBody>
          <a:bodyPr/>
          <a:lstStyle/>
          <a:p>
            <a:fld id="{888836DA-192D-4E46-BBE5-1E8B554642F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075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27" name="Rectangle 49"/>
          <p:cNvSpPr txBox="1">
            <a:spLocks noChangeArrowheads="1"/>
          </p:cNvSpPr>
          <p:nvPr userDrawn="1"/>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F784C21-2CFC-41AD-B747-042E07F639F5}" type="slidenum">
              <a:rPr lang="en-US" sz="1400" i="1" smtClean="0">
                <a:latin typeface="Times New Roman" panose="02020603050405020304" pitchFamily="18" charset="0"/>
                <a:cs typeface="Times New Roman" panose="02020603050405020304" pitchFamily="18" charset="0"/>
              </a:rPr>
              <a:pPr>
                <a:defRPr/>
              </a:pPr>
              <a:t>‹#›</a:t>
            </a:fld>
            <a:r>
              <a:rPr lang="en-US" sz="1400" i="1" dirty="0" smtClean="0">
                <a:latin typeface="Times New Roman" panose="02020603050405020304" pitchFamily="18" charset="0"/>
                <a:cs typeface="Times New Roman" panose="02020603050405020304" pitchFamily="18" charset="0"/>
              </a:rPr>
              <a:t> </a:t>
            </a:r>
            <a:endParaRPr lang="en-US" sz="1000" i="1" dirty="0">
              <a:latin typeface="Times New Roman" panose="02020603050405020304" pitchFamily="18" charset="0"/>
              <a:cs typeface="Times New Roman" panose="02020603050405020304" pitchFamily="18" charset="0"/>
            </a:endParaRPr>
          </a:p>
        </p:txBody>
      </p:sp>
      <p:cxnSp>
        <p:nvCxnSpPr>
          <p:cNvPr id="32" name="Straight Connector 31"/>
          <p:cNvCxnSpPr/>
          <p:nvPr userDrawn="1"/>
        </p:nvCxnSpPr>
        <p:spPr bwMode="auto">
          <a:xfrm>
            <a:off x="4572000" y="1403913"/>
            <a:ext cx="0" cy="509578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Straight Connector 32"/>
          <p:cNvCxnSpPr/>
          <p:nvPr userDrawn="1"/>
        </p:nvCxnSpPr>
        <p:spPr bwMode="auto">
          <a:xfrm flipV="1">
            <a:off x="184199" y="4028638"/>
            <a:ext cx="8848310" cy="7794"/>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 name="Text Placeholder 2"/>
          <p:cNvSpPr>
            <a:spLocks noGrp="1"/>
          </p:cNvSpPr>
          <p:nvPr>
            <p:ph type="body" sz="quarter" idx="12" hasCustomPrompt="1"/>
          </p:nvPr>
        </p:nvSpPr>
        <p:spPr>
          <a:xfrm>
            <a:off x="232372" y="1357956"/>
            <a:ext cx="4114800" cy="290513"/>
          </a:xfrm>
          <a:prstGeom prst="rect">
            <a:avLst/>
          </a:prstGeom>
        </p:spPr>
        <p:txBody>
          <a:bodyPr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36" name="Text Placeholder 2"/>
          <p:cNvSpPr>
            <a:spLocks noGrp="1"/>
          </p:cNvSpPr>
          <p:nvPr>
            <p:ph type="body" sz="quarter" idx="13" hasCustomPrompt="1"/>
          </p:nvPr>
        </p:nvSpPr>
        <p:spPr>
          <a:xfrm>
            <a:off x="4781526" y="1357956"/>
            <a:ext cx="4114800" cy="290513"/>
          </a:xfrm>
          <a:prstGeom prst="rect">
            <a:avLst/>
          </a:prstGeom>
        </p:spPr>
        <p:txBody>
          <a:bodyPr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37" name="Text Placeholder 2"/>
          <p:cNvSpPr>
            <a:spLocks noGrp="1"/>
          </p:cNvSpPr>
          <p:nvPr>
            <p:ph type="body" sz="quarter" idx="14" hasCustomPrompt="1"/>
          </p:nvPr>
        </p:nvSpPr>
        <p:spPr>
          <a:xfrm>
            <a:off x="232372" y="4080210"/>
            <a:ext cx="4114800" cy="290513"/>
          </a:xfrm>
          <a:prstGeom prst="rect">
            <a:avLst/>
          </a:prstGeom>
        </p:spPr>
        <p:txBody>
          <a:bodyPr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38" name="Text Placeholder 2"/>
          <p:cNvSpPr>
            <a:spLocks noGrp="1"/>
          </p:cNvSpPr>
          <p:nvPr>
            <p:ph type="body" sz="quarter" idx="15" hasCustomPrompt="1"/>
          </p:nvPr>
        </p:nvSpPr>
        <p:spPr>
          <a:xfrm>
            <a:off x="4781526" y="4080210"/>
            <a:ext cx="4114800" cy="290513"/>
          </a:xfrm>
          <a:prstGeom prst="rect">
            <a:avLst/>
          </a:prstGeom>
        </p:spPr>
        <p:txBody>
          <a:bodyPr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5" name="Text Placeholder 4"/>
          <p:cNvSpPr>
            <a:spLocks noGrp="1"/>
          </p:cNvSpPr>
          <p:nvPr>
            <p:ph type="body" sz="quarter" idx="16" hasCustomPrompt="1"/>
          </p:nvPr>
        </p:nvSpPr>
        <p:spPr>
          <a:xfrm>
            <a:off x="104578" y="1692248"/>
            <a:ext cx="4370388" cy="2258912"/>
          </a:xfrm>
          <a:prstGeom prst="rect">
            <a:avLst/>
          </a:prstGeom>
        </p:spPr>
        <p:txBody>
          <a:bodyPr>
            <a:normAutofit/>
          </a:bodyPr>
          <a:lstStyle>
            <a:lvl1pPr marL="112713" indent="-112713">
              <a:lnSpc>
                <a:spcPct val="90000"/>
              </a:lnSpc>
              <a:spcBef>
                <a:spcPts val="600"/>
              </a:spcBef>
              <a:buFont typeface="Wingdings" panose="05000000000000000000" pitchFamily="2" charset="2"/>
              <a:buChar char="Ø"/>
              <a:defRPr sz="1400" b="1">
                <a:latin typeface="Arial" panose="020B0604020202020204" pitchFamily="34" charset="0"/>
                <a:cs typeface="Arial" panose="020B0604020202020204" pitchFamily="34" charset="0"/>
              </a:defRPr>
            </a:lvl1pPr>
            <a:lvl2pPr marL="338138" indent="-111125">
              <a:lnSpc>
                <a:spcPct val="90000"/>
              </a:lnSpc>
              <a:spcBef>
                <a:spcPts val="600"/>
              </a:spcBef>
              <a:buFont typeface="Wingdings" panose="05000000000000000000" pitchFamily="2" charset="2"/>
              <a:buChar char="§"/>
              <a:defRPr sz="1400" b="1">
                <a:latin typeface="Arial" panose="020B0604020202020204" pitchFamily="34" charset="0"/>
                <a:cs typeface="Arial" panose="020B0604020202020204" pitchFamily="34" charset="0"/>
              </a:defRPr>
            </a:lvl2pPr>
            <a:lvl3pPr marL="461963" indent="0">
              <a:lnSpc>
                <a:spcPct val="90000"/>
              </a:lnSpc>
              <a:spcBef>
                <a:spcPts val="600"/>
              </a:spcBef>
              <a:defRPr sz="1400" b="1">
                <a:latin typeface="Arial" panose="020B0604020202020204" pitchFamily="34" charset="0"/>
                <a:cs typeface="Arial" panose="020B0604020202020204" pitchFamily="34" charset="0"/>
              </a:defRPr>
            </a:lvl3pPr>
            <a:lvl4pPr marL="801688" indent="-114300">
              <a:lnSpc>
                <a:spcPct val="90000"/>
              </a:lnSpc>
              <a:spcBef>
                <a:spcPts val="600"/>
              </a:spcBef>
              <a:buFont typeface="Arial" panose="020B0604020202020204" pitchFamily="34" charset="0"/>
              <a:buChar char="‒"/>
              <a:defRPr sz="1400" b="1">
                <a:latin typeface="Arial" panose="020B0604020202020204" pitchFamily="34" charset="0"/>
                <a:cs typeface="Arial" panose="020B0604020202020204" pitchFamily="34" charset="0"/>
              </a:defRPr>
            </a:lvl4pPr>
            <a:lvl5pPr marL="914400" indent="0">
              <a:lnSpc>
                <a:spcPct val="90000"/>
              </a:lnSpc>
              <a:spcBef>
                <a:spcPts val="600"/>
              </a:spcBef>
              <a:defRPr sz="1400" b="1">
                <a:latin typeface="Arial" panose="020B0604020202020204" pitchFamily="34" charset="0"/>
                <a:cs typeface="Arial" panose="020B0604020202020204" pitchFamily="34" charset="0"/>
              </a:defRPr>
            </a:lvl5pPr>
          </a:lstStyle>
          <a:p>
            <a:pPr lvl="0"/>
            <a:r>
              <a:rPr lang="en-US" dirty="0" smtClean="0"/>
              <a:t> Edit Master text styles</a:t>
            </a:r>
          </a:p>
          <a:p>
            <a:pPr lvl="1"/>
            <a:r>
              <a:rPr lang="en-US" dirty="0" smtClean="0"/>
              <a:t> Second level</a:t>
            </a:r>
          </a:p>
          <a:p>
            <a:pPr lvl="2"/>
            <a:r>
              <a:rPr lang="en-US" dirty="0" smtClean="0"/>
              <a:t> Third level</a:t>
            </a:r>
          </a:p>
          <a:p>
            <a:pPr lvl="3"/>
            <a:r>
              <a:rPr lang="en-US" dirty="0" smtClean="0"/>
              <a:t> Fourth level</a:t>
            </a:r>
          </a:p>
        </p:txBody>
      </p:sp>
      <p:sp>
        <p:nvSpPr>
          <p:cNvPr id="39" name="Rectangle 49"/>
          <p:cNvSpPr txBox="1">
            <a:spLocks noChangeArrowheads="1"/>
          </p:cNvSpPr>
          <p:nvPr userDrawn="1"/>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F784C21-2CFC-41AD-B747-042E07F639F5}" type="slidenum">
              <a:rPr lang="en-US" sz="1400" i="1" smtClean="0">
                <a:latin typeface="Times New Roman" panose="02020603050405020304" pitchFamily="18" charset="0"/>
                <a:cs typeface="Times New Roman" panose="02020603050405020304" pitchFamily="18" charset="0"/>
              </a:rPr>
              <a:pPr>
                <a:defRPr/>
              </a:pPr>
              <a:t>‹#›</a:t>
            </a:fld>
            <a:r>
              <a:rPr lang="en-US" sz="1400" i="1" dirty="0" smtClean="0">
                <a:latin typeface="Times New Roman" panose="02020603050405020304" pitchFamily="18" charset="0"/>
                <a:cs typeface="Times New Roman" panose="02020603050405020304" pitchFamily="18" charset="0"/>
              </a:rPr>
              <a:t> </a:t>
            </a:r>
            <a:endParaRPr lang="en-US" sz="1000" i="1" dirty="0">
              <a:latin typeface="Times New Roman" panose="02020603050405020304" pitchFamily="18" charset="0"/>
              <a:cs typeface="Times New Roman" panose="02020603050405020304" pitchFamily="18" charset="0"/>
            </a:endParaRPr>
          </a:p>
        </p:txBody>
      </p:sp>
      <p:sp>
        <p:nvSpPr>
          <p:cNvPr id="46" name="Text Placeholder 30"/>
          <p:cNvSpPr>
            <a:spLocks noGrp="1"/>
          </p:cNvSpPr>
          <p:nvPr>
            <p:ph type="body" sz="quarter" idx="20" hasCustomPrompt="1"/>
          </p:nvPr>
        </p:nvSpPr>
        <p:spPr>
          <a:xfrm>
            <a:off x="6065822" y="6675119"/>
            <a:ext cx="2489216" cy="181807"/>
          </a:xfrm>
          <a:prstGeom prst="rect">
            <a:avLst/>
          </a:prstGeo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a:t>
            </a:r>
          </a:p>
        </p:txBody>
      </p:sp>
      <p:sp>
        <p:nvSpPr>
          <p:cNvPr id="48"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solidFill>
                <a:srgbClr val="000000"/>
              </a:solidFill>
              <a:latin typeface="Arial" pitchFamily="34" charset="0"/>
            </a:endParaRPr>
          </a:p>
        </p:txBody>
      </p:sp>
      <p:sp>
        <p:nvSpPr>
          <p:cNvPr id="50" name="Text Placeholder 2"/>
          <p:cNvSpPr>
            <a:spLocks noGrp="1"/>
          </p:cNvSpPr>
          <p:nvPr>
            <p:ph type="body" sz="quarter" idx="11" hasCustomPrompt="1"/>
          </p:nvPr>
        </p:nvSpPr>
        <p:spPr>
          <a:xfrm>
            <a:off x="1367073" y="353989"/>
            <a:ext cx="7438121" cy="660403"/>
          </a:xfrm>
          <a:prstGeom prst="rect">
            <a:avLst/>
          </a:prstGeo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51" name="Text Placeholder 30"/>
          <p:cNvSpPr>
            <a:spLocks noGrp="1"/>
          </p:cNvSpPr>
          <p:nvPr>
            <p:ph type="body" sz="quarter" idx="10" hasCustomPrompt="1"/>
          </p:nvPr>
        </p:nvSpPr>
        <p:spPr>
          <a:xfrm>
            <a:off x="3186820" y="1"/>
            <a:ext cx="2743200" cy="182880"/>
          </a:xfrm>
          <a:prstGeom prst="rect">
            <a:avLst/>
          </a:prstGeo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52" name="Text Placeholder 30"/>
          <p:cNvSpPr>
            <a:spLocks noGrp="1"/>
          </p:cNvSpPr>
          <p:nvPr>
            <p:ph type="body" sz="quarter" idx="21" hasCustomPrompt="1"/>
          </p:nvPr>
        </p:nvSpPr>
        <p:spPr>
          <a:xfrm>
            <a:off x="3186820" y="6675120"/>
            <a:ext cx="2743200" cy="182880"/>
          </a:xfrm>
          <a:prstGeom prst="rect">
            <a:avLst/>
          </a:prstGeo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54" name="Oval 53"/>
          <p:cNvSpPr/>
          <p:nvPr userDrawn="1"/>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
        <p:nvSpPr>
          <p:cNvPr id="55" name="Text Placeholder 4"/>
          <p:cNvSpPr>
            <a:spLocks noGrp="1"/>
          </p:cNvSpPr>
          <p:nvPr>
            <p:ph type="body" sz="quarter" idx="22" hasCustomPrompt="1"/>
          </p:nvPr>
        </p:nvSpPr>
        <p:spPr>
          <a:xfrm>
            <a:off x="4653732" y="1692248"/>
            <a:ext cx="4370388" cy="2258912"/>
          </a:xfrm>
          <a:prstGeom prst="rect">
            <a:avLst/>
          </a:prstGeom>
        </p:spPr>
        <p:txBody>
          <a:bodyPr>
            <a:normAutofit/>
          </a:bodyPr>
          <a:lstStyle>
            <a:lvl1pPr marL="112713" indent="-112713">
              <a:lnSpc>
                <a:spcPct val="90000"/>
              </a:lnSpc>
              <a:spcBef>
                <a:spcPts val="600"/>
              </a:spcBef>
              <a:buFont typeface="Wingdings" panose="05000000000000000000" pitchFamily="2" charset="2"/>
              <a:buChar char="Ø"/>
              <a:defRPr sz="1400" b="1">
                <a:latin typeface="Arial" panose="020B0604020202020204" pitchFamily="34" charset="0"/>
                <a:cs typeface="Arial" panose="020B0604020202020204" pitchFamily="34" charset="0"/>
              </a:defRPr>
            </a:lvl1pPr>
            <a:lvl2pPr marL="338138" indent="-111125">
              <a:lnSpc>
                <a:spcPct val="90000"/>
              </a:lnSpc>
              <a:spcBef>
                <a:spcPts val="600"/>
              </a:spcBef>
              <a:buFont typeface="Wingdings" panose="05000000000000000000" pitchFamily="2" charset="2"/>
              <a:buChar char="§"/>
              <a:defRPr sz="1400" b="1">
                <a:latin typeface="Arial" panose="020B0604020202020204" pitchFamily="34" charset="0"/>
                <a:cs typeface="Arial" panose="020B0604020202020204" pitchFamily="34" charset="0"/>
              </a:defRPr>
            </a:lvl2pPr>
            <a:lvl3pPr marL="461963" indent="0">
              <a:lnSpc>
                <a:spcPct val="90000"/>
              </a:lnSpc>
              <a:spcBef>
                <a:spcPts val="600"/>
              </a:spcBef>
              <a:defRPr sz="1400" b="1">
                <a:latin typeface="Arial" panose="020B0604020202020204" pitchFamily="34" charset="0"/>
                <a:cs typeface="Arial" panose="020B0604020202020204" pitchFamily="34" charset="0"/>
              </a:defRPr>
            </a:lvl3pPr>
            <a:lvl4pPr marL="801688" indent="-114300">
              <a:lnSpc>
                <a:spcPct val="90000"/>
              </a:lnSpc>
              <a:spcBef>
                <a:spcPts val="600"/>
              </a:spcBef>
              <a:buFont typeface="Arial" panose="020B0604020202020204" pitchFamily="34" charset="0"/>
              <a:buChar char="‒"/>
              <a:defRPr sz="1400" b="1">
                <a:latin typeface="Arial" panose="020B0604020202020204" pitchFamily="34" charset="0"/>
                <a:cs typeface="Arial" panose="020B0604020202020204" pitchFamily="34" charset="0"/>
              </a:defRPr>
            </a:lvl4pPr>
            <a:lvl5pPr marL="914400" indent="0">
              <a:lnSpc>
                <a:spcPct val="90000"/>
              </a:lnSpc>
              <a:spcBef>
                <a:spcPts val="600"/>
              </a:spcBef>
              <a:defRPr sz="1400" b="1">
                <a:latin typeface="Arial" panose="020B0604020202020204" pitchFamily="34" charset="0"/>
                <a:cs typeface="Arial" panose="020B0604020202020204" pitchFamily="34" charset="0"/>
              </a:defRPr>
            </a:lvl5pPr>
          </a:lstStyle>
          <a:p>
            <a:pPr lvl="0"/>
            <a:r>
              <a:rPr lang="en-US" dirty="0" smtClean="0"/>
              <a:t> Edit Master text styles</a:t>
            </a:r>
          </a:p>
          <a:p>
            <a:pPr lvl="1"/>
            <a:r>
              <a:rPr lang="en-US" dirty="0" smtClean="0"/>
              <a:t> Second level</a:t>
            </a:r>
          </a:p>
          <a:p>
            <a:pPr lvl="2"/>
            <a:r>
              <a:rPr lang="en-US" dirty="0" smtClean="0"/>
              <a:t> Third level</a:t>
            </a:r>
          </a:p>
          <a:p>
            <a:pPr lvl="3"/>
            <a:r>
              <a:rPr lang="en-US" dirty="0" smtClean="0"/>
              <a:t> Fourth level</a:t>
            </a:r>
          </a:p>
        </p:txBody>
      </p:sp>
      <p:sp>
        <p:nvSpPr>
          <p:cNvPr id="56" name="Text Placeholder 4"/>
          <p:cNvSpPr>
            <a:spLocks noGrp="1"/>
          </p:cNvSpPr>
          <p:nvPr>
            <p:ph type="body" sz="quarter" idx="23" hasCustomPrompt="1"/>
          </p:nvPr>
        </p:nvSpPr>
        <p:spPr>
          <a:xfrm>
            <a:off x="104578" y="4425004"/>
            <a:ext cx="4370388" cy="2258912"/>
          </a:xfrm>
          <a:prstGeom prst="rect">
            <a:avLst/>
          </a:prstGeom>
        </p:spPr>
        <p:txBody>
          <a:bodyPr>
            <a:normAutofit/>
          </a:bodyPr>
          <a:lstStyle>
            <a:lvl1pPr marL="112713" indent="-112713">
              <a:lnSpc>
                <a:spcPct val="90000"/>
              </a:lnSpc>
              <a:spcBef>
                <a:spcPts val="600"/>
              </a:spcBef>
              <a:buFont typeface="Wingdings" panose="05000000000000000000" pitchFamily="2" charset="2"/>
              <a:buChar char="Ø"/>
              <a:defRPr sz="1400" b="1">
                <a:latin typeface="Arial" panose="020B0604020202020204" pitchFamily="34" charset="0"/>
                <a:cs typeface="Arial" panose="020B0604020202020204" pitchFamily="34" charset="0"/>
              </a:defRPr>
            </a:lvl1pPr>
            <a:lvl2pPr marL="338138" indent="-111125">
              <a:lnSpc>
                <a:spcPct val="90000"/>
              </a:lnSpc>
              <a:spcBef>
                <a:spcPts val="600"/>
              </a:spcBef>
              <a:buFont typeface="Wingdings" panose="05000000000000000000" pitchFamily="2" charset="2"/>
              <a:buChar char="§"/>
              <a:defRPr sz="1400" b="1">
                <a:latin typeface="Arial" panose="020B0604020202020204" pitchFamily="34" charset="0"/>
                <a:cs typeface="Arial" panose="020B0604020202020204" pitchFamily="34" charset="0"/>
              </a:defRPr>
            </a:lvl2pPr>
            <a:lvl3pPr marL="461963" indent="0">
              <a:lnSpc>
                <a:spcPct val="90000"/>
              </a:lnSpc>
              <a:spcBef>
                <a:spcPts val="600"/>
              </a:spcBef>
              <a:defRPr sz="1400" b="1">
                <a:latin typeface="Arial" panose="020B0604020202020204" pitchFamily="34" charset="0"/>
                <a:cs typeface="Arial" panose="020B0604020202020204" pitchFamily="34" charset="0"/>
              </a:defRPr>
            </a:lvl3pPr>
            <a:lvl4pPr marL="801688" indent="-114300">
              <a:lnSpc>
                <a:spcPct val="90000"/>
              </a:lnSpc>
              <a:spcBef>
                <a:spcPts val="600"/>
              </a:spcBef>
              <a:buFont typeface="Arial" panose="020B0604020202020204" pitchFamily="34" charset="0"/>
              <a:buChar char="‒"/>
              <a:defRPr sz="1400" b="1">
                <a:latin typeface="Arial" panose="020B0604020202020204" pitchFamily="34" charset="0"/>
                <a:cs typeface="Arial" panose="020B0604020202020204" pitchFamily="34" charset="0"/>
              </a:defRPr>
            </a:lvl4pPr>
            <a:lvl5pPr marL="914400" indent="0">
              <a:lnSpc>
                <a:spcPct val="90000"/>
              </a:lnSpc>
              <a:spcBef>
                <a:spcPts val="600"/>
              </a:spcBef>
              <a:defRPr sz="1400" b="1">
                <a:latin typeface="Arial" panose="020B0604020202020204" pitchFamily="34" charset="0"/>
                <a:cs typeface="Arial" panose="020B0604020202020204" pitchFamily="34" charset="0"/>
              </a:defRPr>
            </a:lvl5pPr>
          </a:lstStyle>
          <a:p>
            <a:pPr lvl="0"/>
            <a:r>
              <a:rPr lang="en-US" dirty="0" smtClean="0"/>
              <a:t> Edit Master text styles</a:t>
            </a:r>
          </a:p>
          <a:p>
            <a:pPr lvl="1"/>
            <a:r>
              <a:rPr lang="en-US" dirty="0" smtClean="0"/>
              <a:t> Second level</a:t>
            </a:r>
          </a:p>
          <a:p>
            <a:pPr lvl="2"/>
            <a:r>
              <a:rPr lang="en-US" dirty="0" smtClean="0"/>
              <a:t> Third level</a:t>
            </a:r>
          </a:p>
          <a:p>
            <a:pPr lvl="3"/>
            <a:r>
              <a:rPr lang="en-US" dirty="0" smtClean="0"/>
              <a:t> Fourth level</a:t>
            </a:r>
          </a:p>
        </p:txBody>
      </p:sp>
      <p:sp>
        <p:nvSpPr>
          <p:cNvPr id="57" name="Text Placeholder 4"/>
          <p:cNvSpPr>
            <a:spLocks noGrp="1"/>
          </p:cNvSpPr>
          <p:nvPr>
            <p:ph type="body" sz="quarter" idx="24" hasCustomPrompt="1"/>
          </p:nvPr>
        </p:nvSpPr>
        <p:spPr>
          <a:xfrm>
            <a:off x="4653732" y="4425004"/>
            <a:ext cx="4370388" cy="2258912"/>
          </a:xfrm>
          <a:prstGeom prst="rect">
            <a:avLst/>
          </a:prstGeom>
        </p:spPr>
        <p:txBody>
          <a:bodyPr>
            <a:normAutofit/>
          </a:bodyPr>
          <a:lstStyle>
            <a:lvl1pPr marL="112713" indent="-112713">
              <a:lnSpc>
                <a:spcPct val="90000"/>
              </a:lnSpc>
              <a:spcBef>
                <a:spcPts val="600"/>
              </a:spcBef>
              <a:buFont typeface="Wingdings" panose="05000000000000000000" pitchFamily="2" charset="2"/>
              <a:buChar char="Ø"/>
              <a:defRPr sz="1400" b="1">
                <a:latin typeface="Arial" panose="020B0604020202020204" pitchFamily="34" charset="0"/>
                <a:cs typeface="Arial" panose="020B0604020202020204" pitchFamily="34" charset="0"/>
              </a:defRPr>
            </a:lvl1pPr>
            <a:lvl2pPr marL="338138" indent="-111125">
              <a:lnSpc>
                <a:spcPct val="90000"/>
              </a:lnSpc>
              <a:spcBef>
                <a:spcPts val="600"/>
              </a:spcBef>
              <a:buFont typeface="Wingdings" panose="05000000000000000000" pitchFamily="2" charset="2"/>
              <a:buChar char="§"/>
              <a:defRPr sz="1400" b="1">
                <a:latin typeface="Arial" panose="020B0604020202020204" pitchFamily="34" charset="0"/>
                <a:cs typeface="Arial" panose="020B0604020202020204" pitchFamily="34" charset="0"/>
              </a:defRPr>
            </a:lvl2pPr>
            <a:lvl3pPr marL="461963" indent="0">
              <a:lnSpc>
                <a:spcPct val="90000"/>
              </a:lnSpc>
              <a:spcBef>
                <a:spcPts val="600"/>
              </a:spcBef>
              <a:defRPr sz="1400" b="1">
                <a:latin typeface="Arial" panose="020B0604020202020204" pitchFamily="34" charset="0"/>
                <a:cs typeface="Arial" panose="020B0604020202020204" pitchFamily="34" charset="0"/>
              </a:defRPr>
            </a:lvl3pPr>
            <a:lvl4pPr marL="801688" indent="-114300">
              <a:lnSpc>
                <a:spcPct val="90000"/>
              </a:lnSpc>
              <a:spcBef>
                <a:spcPts val="600"/>
              </a:spcBef>
              <a:buFont typeface="Arial" panose="020B0604020202020204" pitchFamily="34" charset="0"/>
              <a:buChar char="‒"/>
              <a:defRPr sz="1400" b="1">
                <a:latin typeface="Arial" panose="020B0604020202020204" pitchFamily="34" charset="0"/>
                <a:cs typeface="Arial" panose="020B0604020202020204" pitchFamily="34" charset="0"/>
              </a:defRPr>
            </a:lvl4pPr>
            <a:lvl5pPr marL="914400" indent="0">
              <a:lnSpc>
                <a:spcPct val="90000"/>
              </a:lnSpc>
              <a:spcBef>
                <a:spcPts val="600"/>
              </a:spcBef>
              <a:defRPr sz="1400" b="1">
                <a:latin typeface="Arial" panose="020B0604020202020204" pitchFamily="34" charset="0"/>
                <a:cs typeface="Arial" panose="020B0604020202020204" pitchFamily="34" charset="0"/>
              </a:defRPr>
            </a:lvl5pPr>
          </a:lstStyle>
          <a:p>
            <a:pPr lvl="0"/>
            <a:r>
              <a:rPr lang="en-US" dirty="0" smtClean="0"/>
              <a:t> Edit Master text styles</a:t>
            </a:r>
          </a:p>
          <a:p>
            <a:pPr lvl="1"/>
            <a:r>
              <a:rPr lang="en-US" dirty="0" smtClean="0"/>
              <a:t> Second level</a:t>
            </a:r>
          </a:p>
          <a:p>
            <a:pPr lvl="2"/>
            <a:r>
              <a:rPr lang="en-US" dirty="0" smtClean="0"/>
              <a:t> Third level</a:t>
            </a:r>
          </a:p>
          <a:p>
            <a:pPr lvl="3"/>
            <a:r>
              <a:rPr lang="en-US" dirty="0" smtClean="0"/>
              <a:t> Fourth level</a:t>
            </a:r>
          </a:p>
        </p:txBody>
      </p:sp>
    </p:spTree>
    <p:extLst>
      <p:ext uri="{BB962C8B-B14F-4D97-AF65-F5344CB8AC3E}">
        <p14:creationId xmlns:p14="http://schemas.microsoft.com/office/powerpoint/2010/main" val="3437074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011941"/>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Boar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solidFill>
                <a:srgbClr val="FFFFFF"/>
              </a:solidFill>
            </a:endParaRPr>
          </a:p>
        </p:txBody>
      </p:sp>
      <p:sp>
        <p:nvSpPr>
          <p:cNvPr id="3" name="Picture Placeholder 2"/>
          <p:cNvSpPr>
            <a:spLocks noGrp="1"/>
          </p:cNvSpPr>
          <p:nvPr>
            <p:ph type="pic" sz="quarter" idx="10"/>
          </p:nvPr>
        </p:nvSpPr>
        <p:spPr>
          <a:xfrm>
            <a:off x="417243" y="1006040"/>
            <a:ext cx="8312727" cy="5244910"/>
          </a:xfrm>
          <a:prstGeom prst="rect">
            <a:avLst/>
          </a:prstGeom>
          <a:ln w="6350">
            <a:solidFill>
              <a:srgbClr val="9B9B9B"/>
            </a:solidFill>
          </a:ln>
        </p:spPr>
        <p:txBody>
          <a:bodyPr/>
          <a:lstStyle/>
          <a:p>
            <a:endParaRPr lang="en-US"/>
          </a:p>
        </p:txBody>
      </p:sp>
    </p:spTree>
    <p:extLst>
      <p:ext uri="{BB962C8B-B14F-4D97-AF65-F5344CB8AC3E}">
        <p14:creationId xmlns:p14="http://schemas.microsoft.com/office/powerpoint/2010/main" val="26902617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3214688" y="1169988"/>
            <a:ext cx="1238250" cy="366712"/>
          </a:xfrm>
          <a:prstGeom prst="rect">
            <a:avLst/>
          </a:prstGeom>
          <a:noFill/>
          <a:ln w="9525">
            <a:noFill/>
            <a:miter lim="800000"/>
            <a:headEnd/>
            <a:tailEnd/>
          </a:ln>
          <a:effectLst/>
        </p:spPr>
        <p:txBody>
          <a:bodyPr>
            <a:spAutoFit/>
          </a:bodyPr>
          <a:lstStyle/>
          <a:p>
            <a:pPr>
              <a:spcBef>
                <a:spcPct val="50000"/>
              </a:spcBef>
              <a:defRPr/>
            </a:pPr>
            <a:endParaRPr lang="en-US" dirty="0">
              <a:solidFill>
                <a:srgbClr val="FFFFFF"/>
              </a:solidFill>
              <a:ea typeface="MS PGothic" pitchFamily="34" charset="-128"/>
            </a:endParaRPr>
          </a:p>
        </p:txBody>
      </p:sp>
      <p:sp>
        <p:nvSpPr>
          <p:cNvPr id="4" name="Rectangle 23"/>
          <p:cNvSpPr>
            <a:spLocks noChangeArrowheads="1"/>
          </p:cNvSpPr>
          <p:nvPr userDrawn="1"/>
        </p:nvSpPr>
        <p:spPr bwMode="auto">
          <a:xfrm>
            <a:off x="8763000" y="304800"/>
            <a:ext cx="184150" cy="214313"/>
          </a:xfrm>
          <a:prstGeom prst="rect">
            <a:avLst/>
          </a:prstGeom>
          <a:noFill/>
          <a:ln w="12700">
            <a:noFill/>
            <a:miter lim="800000"/>
            <a:headEnd/>
            <a:tailEnd/>
          </a:ln>
          <a:effectLst/>
        </p:spPr>
        <p:txBody>
          <a:bodyPr wrap="none">
            <a:spAutoFit/>
          </a:bodyPr>
          <a:lstStyle/>
          <a:p>
            <a:pPr eaLnBrk="0" hangingPunct="0">
              <a:defRPr/>
            </a:pPr>
            <a:endParaRPr lang="en-US" sz="800" dirty="0">
              <a:solidFill>
                <a:srgbClr val="050200"/>
              </a:solidFill>
              <a:ea typeface="MS PGothic" pitchFamily="34" charset="-128"/>
            </a:endParaRPr>
          </a:p>
        </p:txBody>
      </p:sp>
      <p:sp>
        <p:nvSpPr>
          <p:cNvPr id="12" name="Title 1"/>
          <p:cNvSpPr>
            <a:spLocks noGrp="1"/>
          </p:cNvSpPr>
          <p:nvPr>
            <p:ph type="title"/>
          </p:nvPr>
        </p:nvSpPr>
        <p:spPr>
          <a:xfrm>
            <a:off x="1504950" y="152400"/>
            <a:ext cx="6134100" cy="685800"/>
          </a:xfrm>
          <a:prstGeom prst="rect">
            <a:avLst/>
          </a:prstGeom>
        </p:spPr>
        <p:txBody>
          <a:bodyPr/>
          <a:lstStyle>
            <a:lvl1pPr algn="ctr">
              <a:defRPr sz="2800" b="1">
                <a:latin typeface="Arial" pitchFamily="34" charset="0"/>
                <a:cs typeface="Arial" pitchFamily="34" charset="0"/>
              </a:defRPr>
            </a:lvl1pPr>
          </a:lstStyle>
          <a:p>
            <a:r>
              <a:rPr lang="en-US" dirty="0" smtClean="0"/>
              <a:t>Click to edit Master title style</a:t>
            </a:r>
            <a:endParaRPr lang="en-US" dirty="0"/>
          </a:p>
        </p:txBody>
      </p:sp>
      <p:sp>
        <p:nvSpPr>
          <p:cNvPr id="13" name="TextBox 12"/>
          <p:cNvSpPr txBox="1"/>
          <p:nvPr userDrawn="1"/>
        </p:nvSpPr>
        <p:spPr>
          <a:xfrm>
            <a:off x="0" y="6584723"/>
            <a:ext cx="2674130" cy="261610"/>
          </a:xfrm>
          <a:prstGeom prst="rect">
            <a:avLst/>
          </a:prstGeom>
          <a:noFill/>
        </p:spPr>
        <p:txBody>
          <a:bodyPr wrap="none" rtlCol="0">
            <a:spAutoFit/>
          </a:bodyPr>
          <a:lstStyle/>
          <a:p>
            <a:r>
              <a:rPr lang="en-US" sz="1100" i="1" dirty="0">
                <a:solidFill>
                  <a:prstClr val="black"/>
                </a:solidFill>
                <a:latin typeface="Times New Roman" pitchFamily="18" charset="0"/>
                <a:cs typeface="Times New Roman" pitchFamily="18" charset="0"/>
              </a:rPr>
              <a:t>Leading America’s Rebalance to the Pacific</a:t>
            </a:r>
          </a:p>
        </p:txBody>
      </p:sp>
    </p:spTree>
    <p:extLst>
      <p:ext uri="{BB962C8B-B14F-4D97-AF65-F5344CB8AC3E}">
        <p14:creationId xmlns:p14="http://schemas.microsoft.com/office/powerpoint/2010/main" val="34944120"/>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1116"/>
          <p:cNvGrpSpPr>
            <a:grpSpLocks/>
          </p:cNvGrpSpPr>
          <p:nvPr userDrawn="1"/>
        </p:nvGrpSpPr>
        <p:grpSpPr bwMode="auto">
          <a:xfrm>
            <a:off x="3379797" y="1643064"/>
            <a:ext cx="2384425" cy="2386012"/>
            <a:chOff x="144" y="303"/>
            <a:chExt cx="610" cy="615"/>
          </a:xfrm>
        </p:grpSpPr>
        <p:sp>
          <p:nvSpPr>
            <p:cNvPr id="5" name="Oval 1117"/>
            <p:cNvSpPr>
              <a:spLocks noChangeArrowheads="1"/>
            </p:cNvSpPr>
            <p:nvPr userDrawn="1"/>
          </p:nvSpPr>
          <p:spPr bwMode="auto">
            <a:xfrm>
              <a:off x="144" y="303"/>
              <a:ext cx="610" cy="610"/>
            </a:xfrm>
            <a:prstGeom prst="ellipse">
              <a:avLst/>
            </a:prstGeom>
            <a:solidFill>
              <a:schemeClr val="bg1"/>
            </a:solidFill>
            <a:ln w="28575">
              <a:noFill/>
              <a:round/>
              <a:headEnd/>
              <a:tailEnd/>
            </a:ln>
            <a:effectLst/>
          </p:spPr>
          <p:txBody>
            <a:bodyPr wrap="none" anchor="ctr"/>
            <a:lstStyle/>
            <a:p>
              <a:pPr fontAlgn="base">
                <a:spcBef>
                  <a:spcPct val="0"/>
                </a:spcBef>
                <a:spcAft>
                  <a:spcPct val="0"/>
                </a:spcAft>
                <a:defRPr/>
              </a:pPr>
              <a:endParaRPr lang="en-US">
                <a:solidFill>
                  <a:srgbClr val="000000"/>
                </a:solidFill>
              </a:endParaRPr>
            </a:p>
          </p:txBody>
        </p:sp>
        <p:pic>
          <p:nvPicPr>
            <p:cNvPr id="6" name="Picture 1118"/>
            <p:cNvPicPr>
              <a:picLocks noChangeAspect="1" noChangeArrowheads="1"/>
            </p:cNvPicPr>
            <p:nvPr userDrawn="1"/>
          </p:nvPicPr>
          <p:blipFill>
            <a:blip r:embed="rId2" cstate="print">
              <a:clrChange>
                <a:clrFrom>
                  <a:srgbClr val="005A7B"/>
                </a:clrFrom>
                <a:clrTo>
                  <a:srgbClr val="005A7B">
                    <a:alpha val="0"/>
                  </a:srgbClr>
                </a:clrTo>
              </a:clrChange>
            </a:blip>
            <a:srcRect/>
            <a:stretch>
              <a:fillRect/>
            </a:stretch>
          </p:blipFill>
          <p:spPr bwMode="auto">
            <a:xfrm>
              <a:off x="145" y="308"/>
              <a:ext cx="608" cy="610"/>
            </a:xfrm>
            <a:prstGeom prst="rect">
              <a:avLst/>
            </a:prstGeom>
            <a:noFill/>
            <a:ln w="9525">
              <a:noFill/>
              <a:miter lim="800000"/>
              <a:headEnd/>
              <a:tailEnd/>
            </a:ln>
          </p:spPr>
        </p:pic>
      </p:grpSp>
      <p:sp>
        <p:nvSpPr>
          <p:cNvPr id="10242" name="Rectangle 1026"/>
          <p:cNvSpPr>
            <a:spLocks noGrp="1" noChangeArrowheads="1"/>
          </p:cNvSpPr>
          <p:nvPr>
            <p:ph type="ctrTitle"/>
          </p:nvPr>
        </p:nvSpPr>
        <p:spPr>
          <a:xfrm>
            <a:off x="685800" y="257177"/>
            <a:ext cx="7772400" cy="1143000"/>
          </a:xfrm>
        </p:spPr>
        <p:txBody>
          <a:bodyPr anchor="t" anchorCtr="1"/>
          <a:lstStyle>
            <a:lvl1pPr algn="ctr">
              <a:defRPr sz="3200"/>
            </a:lvl1pPr>
          </a:lstStyle>
          <a:p>
            <a:r>
              <a:rPr lang="en-US"/>
              <a:t>Click to edit Master title style</a:t>
            </a:r>
          </a:p>
        </p:txBody>
      </p:sp>
      <p:sp>
        <p:nvSpPr>
          <p:cNvPr id="10243" name="Rectangle 1027"/>
          <p:cNvSpPr>
            <a:spLocks noGrp="1" noChangeArrowheads="1"/>
          </p:cNvSpPr>
          <p:nvPr>
            <p:ph type="subTitle" idx="1"/>
          </p:nvPr>
        </p:nvSpPr>
        <p:spPr>
          <a:xfrm>
            <a:off x="1371609" y="4114801"/>
            <a:ext cx="6400801" cy="1338262"/>
          </a:xfrm>
        </p:spPr>
        <p:txBody>
          <a:bodyPr/>
          <a:lstStyle>
            <a:lvl1pPr marL="0" indent="0" algn="ctr">
              <a:buFontTx/>
              <a:buNone/>
              <a:defRPr/>
            </a:lvl1pPr>
          </a:lstStyle>
          <a:p>
            <a:r>
              <a:rPr lang="en-US"/>
              <a:t>Click to edit Master subtitle style</a:t>
            </a:r>
          </a:p>
        </p:txBody>
      </p:sp>
      <p:sp>
        <p:nvSpPr>
          <p:cNvPr id="7" name="Rectangle 1157"/>
          <p:cNvSpPr>
            <a:spLocks noGrp="1" noChangeArrowheads="1"/>
          </p:cNvSpPr>
          <p:nvPr>
            <p:ph type="dt" sz="half" idx="10"/>
          </p:nvPr>
        </p:nvSpPr>
        <p:spPr>
          <a:xfrm>
            <a:off x="8415339" y="6396040"/>
            <a:ext cx="731836" cy="457200"/>
          </a:xfrm>
          <a:noFill/>
        </p:spPr>
        <p:txBody>
          <a:bodyPr/>
          <a:lstStyle>
            <a:lvl1pPr>
              <a:defRPr sz="2000" smtClean="0"/>
            </a:lvl1pPr>
          </a:lstStyle>
          <a:p>
            <a:pPr>
              <a:defRPr/>
            </a:pPr>
            <a:r>
              <a:rPr lang="en-US" smtClean="0">
                <a:solidFill>
                  <a:srgbClr val="000000"/>
                </a:solidFill>
              </a:rPr>
              <a:t>‹#› </a:t>
            </a:r>
            <a:endParaRPr lang="en-US">
              <a:solidFill>
                <a:srgbClr val="000000"/>
              </a:solidFill>
            </a:endParaRPr>
          </a:p>
        </p:txBody>
      </p:sp>
    </p:spTree>
    <p:extLst>
      <p:ext uri="{BB962C8B-B14F-4D97-AF65-F5344CB8AC3E}">
        <p14:creationId xmlns:p14="http://schemas.microsoft.com/office/powerpoint/2010/main" val="3591994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3C706FAC-E507-4B9B-2D70-D9CEAAA79269}"/>
              </a:ext>
            </a:extLst>
          </p:cNvPr>
          <p:cNvSpPr/>
          <p:nvPr userDrawn="1"/>
        </p:nvSpPr>
        <p:spPr>
          <a:xfrm>
            <a:off x="669770" y="134244"/>
            <a:ext cx="2946090" cy="6438548"/>
          </a:xfrm>
          <a:prstGeom prst="parallelogram">
            <a:avLst>
              <a:gd name="adj" fmla="val 535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20" name="Parallelogram 19">
            <a:extLst>
              <a:ext uri="{FF2B5EF4-FFF2-40B4-BE49-F238E27FC236}">
                <a16:creationId xmlns:a16="http://schemas.microsoft.com/office/drawing/2014/main" id="{BCB93CB2-2278-9591-48FB-57366E624771}"/>
              </a:ext>
            </a:extLst>
          </p:cNvPr>
          <p:cNvSpPr/>
          <p:nvPr userDrawn="1"/>
        </p:nvSpPr>
        <p:spPr>
          <a:xfrm>
            <a:off x="2031644" y="134244"/>
            <a:ext cx="2946090" cy="6428725"/>
          </a:xfrm>
          <a:prstGeom prst="parallelogram">
            <a:avLst>
              <a:gd name="adj" fmla="val 53512"/>
            </a:avLst>
          </a:prstGeom>
          <a:gradFill>
            <a:gsLst>
              <a:gs pos="0">
                <a:schemeClr val="accent1">
                  <a:lumMod val="5000"/>
                  <a:lumOff val="95000"/>
                </a:schemeClr>
              </a:gs>
              <a:gs pos="53000">
                <a:schemeClr val="accent4"/>
              </a:gs>
              <a:gs pos="68000">
                <a:schemeClr val="accent4"/>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cxnSp>
        <p:nvCxnSpPr>
          <p:cNvPr id="16" name="Straight Connector 15">
            <a:extLst>
              <a:ext uri="{FF2B5EF4-FFF2-40B4-BE49-F238E27FC236}">
                <a16:creationId xmlns:a16="http://schemas.microsoft.com/office/drawing/2014/main" id="{7618AAFD-EE57-332A-7FF5-E9562093600D}"/>
              </a:ext>
            </a:extLst>
          </p:cNvPr>
          <p:cNvCxnSpPr>
            <a:cxnSpLocks/>
          </p:cNvCxnSpPr>
          <p:nvPr userDrawn="1"/>
        </p:nvCxnSpPr>
        <p:spPr>
          <a:xfrm>
            <a:off x="466310" y="136922"/>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xfrm>
            <a:off x="4424972" y="2648586"/>
            <a:ext cx="4567710" cy="966313"/>
          </a:xfrm>
        </p:spPr>
        <p:txBody>
          <a:bodyPr>
            <a:noAutofit/>
          </a:bodyPr>
          <a:lstStyle>
            <a:lvl1pPr algn="ctr">
              <a:defRPr sz="2625" i="1" cap="all" baseline="0">
                <a:latin typeface="Franklin Gothic Demi" panose="020B0703020102020204" pitchFamily="34" charset="0"/>
              </a:defRPr>
            </a:lvl1pPr>
          </a:lstStyle>
          <a:p>
            <a:r>
              <a:rPr lang="en-US" dirty="0"/>
              <a:t>Click to edit Master title style</a:t>
            </a:r>
          </a:p>
        </p:txBody>
      </p:sp>
      <p:sp>
        <p:nvSpPr>
          <p:cNvPr id="11"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876392"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grpSp>
        <p:nvGrpSpPr>
          <p:cNvPr id="5" name="Group 4">
            <a:extLst>
              <a:ext uri="{FF2B5EF4-FFF2-40B4-BE49-F238E27FC236}">
                <a16:creationId xmlns:a16="http://schemas.microsoft.com/office/drawing/2014/main" id="{4D4876E1-1230-4FF3-BE84-AFC8DF770029}"/>
              </a:ext>
            </a:extLst>
          </p:cNvPr>
          <p:cNvGrpSpPr/>
          <p:nvPr userDrawn="1"/>
        </p:nvGrpSpPr>
        <p:grpSpPr>
          <a:xfrm>
            <a:off x="2750920" y="74511"/>
            <a:ext cx="325210" cy="117673"/>
            <a:chOff x="3011686" y="571180"/>
            <a:chExt cx="341471" cy="128376"/>
          </a:xfrm>
          <a:effectLst>
            <a:outerShdw blurRad="63500" sx="102000" sy="102000" algn="ctr" rotWithShape="0">
              <a:prstClr val="black">
                <a:alpha val="40000"/>
              </a:prstClr>
            </a:outerShdw>
          </a:effectLst>
        </p:grpSpPr>
        <p:sp>
          <p:nvSpPr>
            <p:cNvPr id="14" name="Parallelogram 13">
              <a:extLst>
                <a:ext uri="{FF2B5EF4-FFF2-40B4-BE49-F238E27FC236}">
                  <a16:creationId xmlns:a16="http://schemas.microsoft.com/office/drawing/2014/main" id="{CFEE5740-3395-948A-0A63-06E0A65187EF}"/>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5" name="Parallelogram 14">
              <a:extLst>
                <a:ext uri="{FF2B5EF4-FFF2-40B4-BE49-F238E27FC236}">
                  <a16:creationId xmlns:a16="http://schemas.microsoft.com/office/drawing/2014/main" id="{69614426-304B-6272-4BB2-C420688D824C}"/>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7" name="Parallelogram 16">
              <a:extLst>
                <a:ext uri="{FF2B5EF4-FFF2-40B4-BE49-F238E27FC236}">
                  <a16:creationId xmlns:a16="http://schemas.microsoft.com/office/drawing/2014/main" id="{954D424F-AF1B-2F75-AB4D-82680B35995A}"/>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13" name="TextBox 12">
            <a:extLst>
              <a:ext uri="{FF2B5EF4-FFF2-40B4-BE49-F238E27FC236}">
                <a16:creationId xmlns:a16="http://schemas.microsoft.com/office/drawing/2014/main" id="{CD61BBC8-FC1E-49B1-E2D9-BB5A4A3AE56D}"/>
              </a:ext>
            </a:extLst>
          </p:cNvPr>
          <p:cNvSpPr txBox="1"/>
          <p:nvPr userDrawn="1"/>
        </p:nvSpPr>
        <p:spPr>
          <a:xfrm>
            <a:off x="5027047" y="3836346"/>
            <a:ext cx="3355406" cy="352084"/>
          </a:xfrm>
          <a:prstGeom prst="rect">
            <a:avLst/>
          </a:prstGeom>
          <a:noFill/>
        </p:spPr>
        <p:txBody>
          <a:bodyPr wrap="none" rtlCol="0">
            <a:spAutoFit/>
          </a:bodyPr>
          <a:lstStyle/>
          <a:p>
            <a:r>
              <a:rPr lang="en-US" sz="1688" i="1" cap="all" baseline="0" dirty="0">
                <a:latin typeface="Franklin Gothic Demi" panose="020B0703020102020204" pitchFamily="34" charset="0"/>
              </a:rPr>
              <a:t>This Brief is Classified Up To:</a:t>
            </a:r>
          </a:p>
        </p:txBody>
      </p:sp>
      <p:sp>
        <p:nvSpPr>
          <p:cNvPr id="23" name="TextBox 22">
            <a:extLst>
              <a:ext uri="{FF2B5EF4-FFF2-40B4-BE49-F238E27FC236}">
                <a16:creationId xmlns:a16="http://schemas.microsoft.com/office/drawing/2014/main" id="{B8FE04AE-FE66-2272-5439-2B5C9E57BD2C}"/>
              </a:ext>
            </a:extLst>
          </p:cNvPr>
          <p:cNvSpPr txBox="1"/>
          <p:nvPr userDrawn="1"/>
        </p:nvSpPr>
        <p:spPr>
          <a:xfrm>
            <a:off x="5694965" y="4742685"/>
            <a:ext cx="2055371" cy="352084"/>
          </a:xfrm>
          <a:prstGeom prst="rect">
            <a:avLst/>
          </a:prstGeom>
          <a:noFill/>
        </p:spPr>
        <p:txBody>
          <a:bodyPr wrap="none" rtlCol="0">
            <a:spAutoFit/>
          </a:bodyPr>
          <a:lstStyle/>
          <a:p>
            <a:r>
              <a:rPr lang="en-US" sz="1688" i="1" cap="all" baseline="0" dirty="0">
                <a:latin typeface="Franklin Gothic Demi" panose="020B0703020102020204" pitchFamily="34" charset="0"/>
              </a:rPr>
              <a:t>Discussion up to:</a:t>
            </a:r>
          </a:p>
        </p:txBody>
      </p:sp>
      <p:sp>
        <p:nvSpPr>
          <p:cNvPr id="24" name="Text Placeholder 23">
            <a:extLst>
              <a:ext uri="{FF2B5EF4-FFF2-40B4-BE49-F238E27FC236}">
                <a16:creationId xmlns:a16="http://schemas.microsoft.com/office/drawing/2014/main" id="{41428B2B-6381-338D-EFBF-E2AE2D58EAA7}"/>
              </a:ext>
            </a:extLst>
          </p:cNvPr>
          <p:cNvSpPr>
            <a:spLocks noGrp="1"/>
          </p:cNvSpPr>
          <p:nvPr>
            <p:ph type="body" sz="quarter" idx="15" hasCustomPrompt="1"/>
          </p:nvPr>
        </p:nvSpPr>
        <p:spPr>
          <a:xfrm>
            <a:off x="4503328" y="4221878"/>
            <a:ext cx="4467484" cy="296794"/>
          </a:xfrm>
        </p:spPr>
        <p:txBody>
          <a:bodyPr>
            <a:noAutofit/>
          </a:bodyPr>
          <a:lstStyle>
            <a:lvl1pPr marL="0" indent="0" algn="ctr">
              <a:buNone/>
              <a:defRPr sz="1688" cap="all" baseline="0">
                <a:latin typeface="Franklin Gothic Demi" panose="020B0703020102020204" pitchFamily="34" charset="0"/>
              </a:defRPr>
            </a:lvl1pPr>
            <a:lvl2pPr>
              <a:defRPr sz="1688">
                <a:latin typeface="Franklin Gothic Demi" panose="020B0703020102020204" pitchFamily="34" charset="0"/>
              </a:defRPr>
            </a:lvl2pPr>
            <a:lvl3pPr>
              <a:defRPr sz="1688">
                <a:latin typeface="Franklin Gothic Demi" panose="020B0703020102020204" pitchFamily="34" charset="0"/>
              </a:defRPr>
            </a:lvl3pPr>
            <a:lvl4pPr>
              <a:defRPr sz="1688">
                <a:latin typeface="Franklin Gothic Demi" panose="020B0703020102020204" pitchFamily="34" charset="0"/>
              </a:defRPr>
            </a:lvl4pPr>
            <a:lvl5pPr>
              <a:defRPr sz="1688">
                <a:latin typeface="Franklin Gothic Demi" panose="020B0703020102020204" pitchFamily="34" charset="0"/>
              </a:defRPr>
            </a:lvl5pPr>
          </a:lstStyle>
          <a:p>
            <a:pPr lvl="0"/>
            <a:r>
              <a:rPr lang="en-US" dirty="0"/>
              <a:t>CLASSIFICATION</a:t>
            </a:r>
          </a:p>
        </p:txBody>
      </p:sp>
      <p:sp>
        <p:nvSpPr>
          <p:cNvPr id="25" name="Text Placeholder 23">
            <a:extLst>
              <a:ext uri="{FF2B5EF4-FFF2-40B4-BE49-F238E27FC236}">
                <a16:creationId xmlns:a16="http://schemas.microsoft.com/office/drawing/2014/main" id="{68FF3D8D-FBAC-F526-5DA7-5068E61E417A}"/>
              </a:ext>
            </a:extLst>
          </p:cNvPr>
          <p:cNvSpPr>
            <a:spLocks noGrp="1"/>
          </p:cNvSpPr>
          <p:nvPr>
            <p:ph type="body" sz="quarter" idx="16" hasCustomPrompt="1"/>
          </p:nvPr>
        </p:nvSpPr>
        <p:spPr>
          <a:xfrm>
            <a:off x="4503328" y="5081331"/>
            <a:ext cx="4467484" cy="296794"/>
          </a:xfrm>
        </p:spPr>
        <p:txBody>
          <a:bodyPr>
            <a:noAutofit/>
          </a:bodyPr>
          <a:lstStyle>
            <a:lvl1pPr marL="0" indent="0" algn="ctr">
              <a:buNone/>
              <a:defRPr sz="1688" cap="all" baseline="0">
                <a:latin typeface="Franklin Gothic Demi" panose="020B0703020102020204" pitchFamily="34" charset="0"/>
              </a:defRPr>
            </a:lvl1pPr>
            <a:lvl2pPr>
              <a:defRPr sz="1688">
                <a:latin typeface="Franklin Gothic Demi" panose="020B0703020102020204" pitchFamily="34" charset="0"/>
              </a:defRPr>
            </a:lvl2pPr>
            <a:lvl3pPr>
              <a:defRPr sz="1688">
                <a:latin typeface="Franklin Gothic Demi" panose="020B0703020102020204" pitchFamily="34" charset="0"/>
              </a:defRPr>
            </a:lvl3pPr>
            <a:lvl4pPr>
              <a:defRPr sz="1688">
                <a:latin typeface="Franklin Gothic Demi" panose="020B0703020102020204" pitchFamily="34" charset="0"/>
              </a:defRPr>
            </a:lvl4pPr>
            <a:lvl5pPr>
              <a:defRPr sz="1688">
                <a:latin typeface="Franklin Gothic Demi" panose="020B0703020102020204" pitchFamily="34" charset="0"/>
              </a:defRPr>
            </a:lvl5pPr>
          </a:lstStyle>
          <a:p>
            <a:pPr lvl="0"/>
            <a:r>
              <a:rPr lang="en-US" dirty="0"/>
              <a:t>CLASSIFICATION</a:t>
            </a:r>
          </a:p>
        </p:txBody>
      </p:sp>
      <p:sp>
        <p:nvSpPr>
          <p:cNvPr id="4" name="Parallelogram 3">
            <a:extLst>
              <a:ext uri="{FF2B5EF4-FFF2-40B4-BE49-F238E27FC236}">
                <a16:creationId xmlns:a16="http://schemas.microsoft.com/office/drawing/2014/main" id="{EF126AB0-D7E2-232C-D1A3-A7AB8446DC15}"/>
              </a:ext>
            </a:extLst>
          </p:cNvPr>
          <p:cNvSpPr/>
          <p:nvPr userDrawn="1"/>
        </p:nvSpPr>
        <p:spPr>
          <a:xfrm>
            <a:off x="294823" y="72280"/>
            <a:ext cx="2539356"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30" name="Group 29">
            <a:extLst>
              <a:ext uri="{FF2B5EF4-FFF2-40B4-BE49-F238E27FC236}">
                <a16:creationId xmlns:a16="http://schemas.microsoft.com/office/drawing/2014/main" id="{79B3D397-E34E-2050-15B0-2F352B4837DD}"/>
              </a:ext>
            </a:extLst>
          </p:cNvPr>
          <p:cNvGrpSpPr/>
          <p:nvPr userDrawn="1"/>
        </p:nvGrpSpPr>
        <p:grpSpPr>
          <a:xfrm>
            <a:off x="1393549" y="1780313"/>
            <a:ext cx="2873829" cy="2828925"/>
            <a:chOff x="0" y="0"/>
            <a:chExt cx="708424" cy="708424"/>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2"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79B3D397-E34E-2050-15B0-2F352B4837DD}"/>
              </a:ext>
            </a:extLst>
          </p:cNvPr>
          <p:cNvGrpSpPr/>
          <p:nvPr userDrawn="1"/>
        </p:nvGrpSpPr>
        <p:grpSpPr>
          <a:xfrm>
            <a:off x="34923" y="22087"/>
            <a:ext cx="502920" cy="502920"/>
            <a:chOff x="0" y="0"/>
            <a:chExt cx="708424" cy="708424"/>
          </a:xfrm>
          <a:effectLst>
            <a:outerShdw blurRad="63500" sx="102000" sy="102000" algn="ctr" rotWithShape="0">
              <a:prstClr val="black">
                <a:alpha val="40000"/>
              </a:prstClr>
            </a:outerShdw>
          </a:effectLst>
        </p:grpSpPr>
        <p:sp>
          <p:nvSpPr>
            <p:cNvPr id="27" name="Oval 26">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2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2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3C706FAC-E507-4B9B-2D70-D9CEAAA79269}"/>
              </a:ext>
            </a:extLst>
          </p:cNvPr>
          <p:cNvSpPr/>
          <p:nvPr userDrawn="1"/>
        </p:nvSpPr>
        <p:spPr>
          <a:xfrm>
            <a:off x="669770" y="134244"/>
            <a:ext cx="2946090" cy="6438548"/>
          </a:xfrm>
          <a:prstGeom prst="parallelogram">
            <a:avLst>
              <a:gd name="adj" fmla="val 535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20" name="Parallelogram 19">
            <a:extLst>
              <a:ext uri="{FF2B5EF4-FFF2-40B4-BE49-F238E27FC236}">
                <a16:creationId xmlns:a16="http://schemas.microsoft.com/office/drawing/2014/main" id="{BCB93CB2-2278-9591-48FB-57366E624771}"/>
              </a:ext>
            </a:extLst>
          </p:cNvPr>
          <p:cNvSpPr/>
          <p:nvPr userDrawn="1"/>
        </p:nvSpPr>
        <p:spPr>
          <a:xfrm>
            <a:off x="2031644" y="134244"/>
            <a:ext cx="2946090" cy="6428725"/>
          </a:xfrm>
          <a:prstGeom prst="parallelogram">
            <a:avLst>
              <a:gd name="adj" fmla="val 53512"/>
            </a:avLst>
          </a:prstGeom>
          <a:gradFill>
            <a:gsLst>
              <a:gs pos="0">
                <a:schemeClr val="accent1">
                  <a:lumMod val="5000"/>
                  <a:lumOff val="95000"/>
                </a:schemeClr>
              </a:gs>
              <a:gs pos="53000">
                <a:schemeClr val="accent4"/>
              </a:gs>
              <a:gs pos="68000">
                <a:schemeClr val="accent4"/>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cxnSp>
        <p:nvCxnSpPr>
          <p:cNvPr id="16" name="Straight Connector 15">
            <a:extLst>
              <a:ext uri="{FF2B5EF4-FFF2-40B4-BE49-F238E27FC236}">
                <a16:creationId xmlns:a16="http://schemas.microsoft.com/office/drawing/2014/main" id="{7618AAFD-EE57-332A-7FF5-E9562093600D}"/>
              </a:ext>
            </a:extLst>
          </p:cNvPr>
          <p:cNvCxnSpPr>
            <a:cxnSpLocks/>
          </p:cNvCxnSpPr>
          <p:nvPr userDrawn="1"/>
        </p:nvCxnSpPr>
        <p:spPr>
          <a:xfrm>
            <a:off x="466310" y="136922"/>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xfrm>
            <a:off x="4495800" y="2981815"/>
            <a:ext cx="4567710" cy="966313"/>
          </a:xfrm>
        </p:spPr>
        <p:txBody>
          <a:bodyPr>
            <a:noAutofit/>
          </a:bodyPr>
          <a:lstStyle>
            <a:lvl1pPr algn="ctr">
              <a:defRPr sz="2625" i="1" cap="all" baseline="0">
                <a:latin typeface="Franklin Gothic Demi" panose="020B0703020102020204" pitchFamily="34" charset="0"/>
              </a:defRPr>
            </a:lvl1pPr>
          </a:lstStyle>
          <a:p>
            <a:r>
              <a:rPr lang="en-US" dirty="0"/>
              <a:t>Click to edit Master title style</a:t>
            </a:r>
          </a:p>
        </p:txBody>
      </p:sp>
      <p:sp>
        <p:nvSpPr>
          <p:cNvPr id="11"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876392"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grpSp>
        <p:nvGrpSpPr>
          <p:cNvPr id="5" name="Group 4">
            <a:extLst>
              <a:ext uri="{FF2B5EF4-FFF2-40B4-BE49-F238E27FC236}">
                <a16:creationId xmlns:a16="http://schemas.microsoft.com/office/drawing/2014/main" id="{4D4876E1-1230-4FF3-BE84-AFC8DF770029}"/>
              </a:ext>
            </a:extLst>
          </p:cNvPr>
          <p:cNvGrpSpPr/>
          <p:nvPr userDrawn="1"/>
        </p:nvGrpSpPr>
        <p:grpSpPr>
          <a:xfrm>
            <a:off x="2750920" y="74511"/>
            <a:ext cx="325210" cy="117673"/>
            <a:chOff x="3011686" y="571180"/>
            <a:chExt cx="341471" cy="128376"/>
          </a:xfrm>
          <a:effectLst>
            <a:outerShdw blurRad="63500" sx="102000" sy="102000" algn="ctr" rotWithShape="0">
              <a:prstClr val="black">
                <a:alpha val="40000"/>
              </a:prstClr>
            </a:outerShdw>
          </a:effectLst>
        </p:grpSpPr>
        <p:sp>
          <p:nvSpPr>
            <p:cNvPr id="14" name="Parallelogram 13">
              <a:extLst>
                <a:ext uri="{FF2B5EF4-FFF2-40B4-BE49-F238E27FC236}">
                  <a16:creationId xmlns:a16="http://schemas.microsoft.com/office/drawing/2014/main" id="{CFEE5740-3395-948A-0A63-06E0A65187EF}"/>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5" name="Parallelogram 14">
              <a:extLst>
                <a:ext uri="{FF2B5EF4-FFF2-40B4-BE49-F238E27FC236}">
                  <a16:creationId xmlns:a16="http://schemas.microsoft.com/office/drawing/2014/main" id="{69614426-304B-6272-4BB2-C420688D824C}"/>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7" name="Parallelogram 16">
              <a:extLst>
                <a:ext uri="{FF2B5EF4-FFF2-40B4-BE49-F238E27FC236}">
                  <a16:creationId xmlns:a16="http://schemas.microsoft.com/office/drawing/2014/main" id="{954D424F-AF1B-2F75-AB4D-82680B35995A}"/>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4" name="Parallelogram 3">
            <a:extLst>
              <a:ext uri="{FF2B5EF4-FFF2-40B4-BE49-F238E27FC236}">
                <a16:creationId xmlns:a16="http://schemas.microsoft.com/office/drawing/2014/main" id="{EF126AB0-D7E2-232C-D1A3-A7AB8446DC15}"/>
              </a:ext>
            </a:extLst>
          </p:cNvPr>
          <p:cNvSpPr/>
          <p:nvPr userDrawn="1"/>
        </p:nvSpPr>
        <p:spPr>
          <a:xfrm>
            <a:off x="294823" y="72280"/>
            <a:ext cx="2539356"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30" name="Group 29">
            <a:extLst>
              <a:ext uri="{FF2B5EF4-FFF2-40B4-BE49-F238E27FC236}">
                <a16:creationId xmlns:a16="http://schemas.microsoft.com/office/drawing/2014/main" id="{79B3D397-E34E-2050-15B0-2F352B4837DD}"/>
              </a:ext>
            </a:extLst>
          </p:cNvPr>
          <p:cNvGrpSpPr/>
          <p:nvPr userDrawn="1"/>
        </p:nvGrpSpPr>
        <p:grpSpPr>
          <a:xfrm>
            <a:off x="1406840" y="2014538"/>
            <a:ext cx="2873829" cy="2828925"/>
            <a:chOff x="0" y="0"/>
            <a:chExt cx="708424" cy="708424"/>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2"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79B3D397-E34E-2050-15B0-2F352B4837DD}"/>
              </a:ext>
            </a:extLst>
          </p:cNvPr>
          <p:cNvGrpSpPr/>
          <p:nvPr userDrawn="1"/>
        </p:nvGrpSpPr>
        <p:grpSpPr>
          <a:xfrm>
            <a:off x="34923" y="22087"/>
            <a:ext cx="502920" cy="502920"/>
            <a:chOff x="0" y="0"/>
            <a:chExt cx="708424" cy="708424"/>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2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274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6" name="object 2"/>
          <p:cNvPicPr/>
          <p:nvPr userDrawn="1"/>
        </p:nvPicPr>
        <p:blipFill rotWithShape="1">
          <a:blip r:embed="rId2" cstate="print">
            <a:extLst>
              <a:ext uri="{28A0092B-C50C-407E-A947-70E740481C1C}">
                <a14:useLocalDpi xmlns:a14="http://schemas.microsoft.com/office/drawing/2010/main"/>
              </a:ext>
            </a:extLst>
          </a:blip>
          <a:srcRect t="2222" b="4445"/>
          <a:stretch/>
        </p:blipFill>
        <p:spPr>
          <a:xfrm>
            <a:off x="0" y="152400"/>
            <a:ext cx="9144000" cy="6400800"/>
          </a:xfrm>
          <a:prstGeom prst="rect">
            <a:avLst/>
          </a:prstGeom>
        </p:spPr>
      </p:pic>
      <p:cxnSp>
        <p:nvCxnSpPr>
          <p:cNvPr id="16" name="Straight Connector 15">
            <a:extLst>
              <a:ext uri="{FF2B5EF4-FFF2-40B4-BE49-F238E27FC236}">
                <a16:creationId xmlns:a16="http://schemas.microsoft.com/office/drawing/2014/main" id="{7618AAFD-EE57-332A-7FF5-E9562093600D}"/>
              </a:ext>
            </a:extLst>
          </p:cNvPr>
          <p:cNvCxnSpPr>
            <a:cxnSpLocks/>
          </p:cNvCxnSpPr>
          <p:nvPr userDrawn="1"/>
        </p:nvCxnSpPr>
        <p:spPr>
          <a:xfrm>
            <a:off x="466310" y="136922"/>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11"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876392"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grpSp>
        <p:nvGrpSpPr>
          <p:cNvPr id="5" name="Group 4">
            <a:extLst>
              <a:ext uri="{FF2B5EF4-FFF2-40B4-BE49-F238E27FC236}">
                <a16:creationId xmlns:a16="http://schemas.microsoft.com/office/drawing/2014/main" id="{4D4876E1-1230-4FF3-BE84-AFC8DF770029}"/>
              </a:ext>
            </a:extLst>
          </p:cNvPr>
          <p:cNvGrpSpPr/>
          <p:nvPr userDrawn="1"/>
        </p:nvGrpSpPr>
        <p:grpSpPr>
          <a:xfrm>
            <a:off x="2750920" y="74511"/>
            <a:ext cx="325210" cy="117673"/>
            <a:chOff x="3011686" y="571180"/>
            <a:chExt cx="341471" cy="128376"/>
          </a:xfrm>
          <a:effectLst>
            <a:outerShdw blurRad="63500" sx="102000" sy="102000" algn="ctr" rotWithShape="0">
              <a:prstClr val="black">
                <a:alpha val="40000"/>
              </a:prstClr>
            </a:outerShdw>
          </a:effectLst>
        </p:grpSpPr>
        <p:sp>
          <p:nvSpPr>
            <p:cNvPr id="14" name="Parallelogram 13">
              <a:extLst>
                <a:ext uri="{FF2B5EF4-FFF2-40B4-BE49-F238E27FC236}">
                  <a16:creationId xmlns:a16="http://schemas.microsoft.com/office/drawing/2014/main" id="{CFEE5740-3395-948A-0A63-06E0A65187EF}"/>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5" name="Parallelogram 14">
              <a:extLst>
                <a:ext uri="{FF2B5EF4-FFF2-40B4-BE49-F238E27FC236}">
                  <a16:creationId xmlns:a16="http://schemas.microsoft.com/office/drawing/2014/main" id="{69614426-304B-6272-4BB2-C420688D824C}"/>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17" name="Parallelogram 16">
              <a:extLst>
                <a:ext uri="{FF2B5EF4-FFF2-40B4-BE49-F238E27FC236}">
                  <a16:creationId xmlns:a16="http://schemas.microsoft.com/office/drawing/2014/main" id="{954D424F-AF1B-2F75-AB4D-82680B35995A}"/>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4" name="Parallelogram 3">
            <a:extLst>
              <a:ext uri="{FF2B5EF4-FFF2-40B4-BE49-F238E27FC236}">
                <a16:creationId xmlns:a16="http://schemas.microsoft.com/office/drawing/2014/main" id="{EF126AB0-D7E2-232C-D1A3-A7AB8446DC15}"/>
              </a:ext>
            </a:extLst>
          </p:cNvPr>
          <p:cNvSpPr/>
          <p:nvPr userDrawn="1"/>
        </p:nvSpPr>
        <p:spPr>
          <a:xfrm>
            <a:off x="294823" y="72280"/>
            <a:ext cx="2539356"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22" name="Group 21">
            <a:extLst>
              <a:ext uri="{FF2B5EF4-FFF2-40B4-BE49-F238E27FC236}">
                <a16:creationId xmlns:a16="http://schemas.microsoft.com/office/drawing/2014/main" id="{79B3D397-E34E-2050-15B0-2F352B4837DD}"/>
              </a:ext>
            </a:extLst>
          </p:cNvPr>
          <p:cNvGrpSpPr/>
          <p:nvPr userDrawn="1"/>
        </p:nvGrpSpPr>
        <p:grpSpPr>
          <a:xfrm>
            <a:off x="34923" y="22087"/>
            <a:ext cx="502920" cy="502920"/>
            <a:chOff x="0" y="0"/>
            <a:chExt cx="708424" cy="708424"/>
          </a:xfrm>
          <a:effectLst>
            <a:outerShdw blurRad="63500" sx="102000" sy="102000" algn="ctr" rotWithShape="0">
              <a:prstClr val="black">
                <a:alpha val="40000"/>
              </a:prstClr>
            </a:outerShdw>
          </a:effectLst>
        </p:grpSpPr>
        <p:sp>
          <p:nvSpPr>
            <p:cNvPr id="24" name="Oval 23">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27"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79B3D397-E34E-2050-15B0-2F352B4837DD}"/>
              </a:ext>
            </a:extLst>
          </p:cNvPr>
          <p:cNvGrpSpPr/>
          <p:nvPr userDrawn="1"/>
        </p:nvGrpSpPr>
        <p:grpSpPr>
          <a:xfrm>
            <a:off x="609600" y="1707184"/>
            <a:ext cx="1115568" cy="1115568"/>
            <a:chOff x="0" y="0"/>
            <a:chExt cx="708424" cy="708424"/>
          </a:xfrm>
          <a:effectLst>
            <a:outerShdw blurRad="63500" sx="102000" sy="102000" algn="ctr" rotWithShape="0">
              <a:prstClr val="black">
                <a:alpha val="40000"/>
              </a:prstClr>
            </a:outerShdw>
          </a:effectLst>
        </p:grpSpPr>
        <p:sp>
          <p:nvSpPr>
            <p:cNvPr id="29" name="Oval 28">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0"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0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618AAFD-EE57-332A-7FF5-E9562093600D}"/>
              </a:ext>
            </a:extLst>
          </p:cNvPr>
          <p:cNvCxnSpPr>
            <a:cxnSpLocks/>
          </p:cNvCxnSpPr>
          <p:nvPr userDrawn="1"/>
        </p:nvCxnSpPr>
        <p:spPr>
          <a:xfrm>
            <a:off x="389106" y="601463"/>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a:xfrm>
            <a:off x="759178" y="154275"/>
            <a:ext cx="8307618" cy="387151"/>
          </a:xfrm>
        </p:spPr>
        <p:txBody>
          <a:bodyPr lIns="45720" rIns="0">
            <a:noAutofit/>
          </a:bodyPr>
          <a:lstStyle>
            <a:lvl1pPr>
              <a:defRPr sz="2400" i="1">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120651" y="742258"/>
            <a:ext cx="8870950" cy="5724986"/>
          </a:xfrm>
        </p:spPr>
        <p:txBody>
          <a:bodyPr/>
          <a:lstStyle>
            <a:lvl1pPr>
              <a:defRPr>
                <a:latin typeface="Franklin Gothic Demi" panose="020B0703020102020204" pitchFamily="34" charset="0"/>
              </a:defRPr>
            </a:lvl1pPr>
            <a:lvl2pPr>
              <a:defRPr>
                <a:latin typeface="Franklin Gothic Demi" panose="020B0703020102020204" pitchFamily="34" charset="0"/>
              </a:defRPr>
            </a:lvl2pPr>
            <a:lvl3pPr>
              <a:defRPr>
                <a:latin typeface="Franklin Gothic Demi" panose="020B0703020102020204" pitchFamily="34" charset="0"/>
              </a:defRPr>
            </a:lvl3pPr>
            <a:lvl4pPr>
              <a:defRPr>
                <a:latin typeface="Franklin Gothic Demi" panose="020B0703020102020204" pitchFamily="34" charset="0"/>
              </a:defRPr>
            </a:lvl4pPr>
            <a:lvl5pPr>
              <a:defRPr>
                <a:latin typeface="Franklin Gothic Demi" panose="020B07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813152" y="6562672"/>
            <a:ext cx="294562" cy="247702"/>
          </a:xfrm>
          <a:ln w="12700">
            <a:solidFill>
              <a:schemeClr val="bg1">
                <a:lumMod val="50000"/>
              </a:schemeClr>
            </a:solidFill>
          </a:ln>
        </p:spPr>
        <p:txBody>
          <a:bodyPr lIns="0" tIns="0" rIns="0" bIns="0"/>
          <a:lstStyle>
            <a:lvl1pPr algn="ctr">
              <a:defRPr sz="938">
                <a:latin typeface="Franklin Gothic Demi" panose="020B0703020102020204" pitchFamily="34" charset="0"/>
              </a:defRPr>
            </a:lvl1pPr>
          </a:lstStyle>
          <a:p>
            <a:fld id="{43D21128-93C5-4C10-95F2-618F292A2155}" type="slidenum">
              <a:rPr lang="en-US" smtClean="0"/>
              <a:pPr/>
              <a:t>‹#›</a:t>
            </a:fld>
            <a:endParaRPr lang="en-US" dirty="0"/>
          </a:p>
        </p:txBody>
      </p:sp>
      <p:sp>
        <p:nvSpPr>
          <p:cNvPr id="11"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519584"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grpSp>
        <p:nvGrpSpPr>
          <p:cNvPr id="23" name="Group 22">
            <a:extLst>
              <a:ext uri="{FF2B5EF4-FFF2-40B4-BE49-F238E27FC236}">
                <a16:creationId xmlns:a16="http://schemas.microsoft.com/office/drawing/2014/main" id="{7CD5F2DF-239C-CC2E-C8B5-8EF756416180}"/>
              </a:ext>
            </a:extLst>
          </p:cNvPr>
          <p:cNvGrpSpPr/>
          <p:nvPr userDrawn="1"/>
        </p:nvGrpSpPr>
        <p:grpSpPr>
          <a:xfrm>
            <a:off x="2881880" y="539053"/>
            <a:ext cx="325210" cy="117673"/>
            <a:chOff x="3011686" y="571180"/>
            <a:chExt cx="341471" cy="128376"/>
          </a:xfrm>
          <a:effectLst>
            <a:outerShdw blurRad="63500" sx="102000" sy="102000" algn="ctr" rotWithShape="0">
              <a:prstClr val="black">
                <a:alpha val="40000"/>
              </a:prstClr>
            </a:outerShdw>
          </a:effectLst>
        </p:grpSpPr>
        <p:sp>
          <p:nvSpPr>
            <p:cNvPr id="24" name="Parallelogram 23">
              <a:extLst>
                <a:ext uri="{FF2B5EF4-FFF2-40B4-BE49-F238E27FC236}">
                  <a16:creationId xmlns:a16="http://schemas.microsoft.com/office/drawing/2014/main" id="{02F8DC3D-F612-4BFE-D5A8-65C027D52162}"/>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5" name="Parallelogram 24">
              <a:extLst>
                <a:ext uri="{FF2B5EF4-FFF2-40B4-BE49-F238E27FC236}">
                  <a16:creationId xmlns:a16="http://schemas.microsoft.com/office/drawing/2014/main" id="{7A0E1A19-52D0-F9FC-A5B5-B37688982707}"/>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6" name="Parallelogram 25">
              <a:extLst>
                <a:ext uri="{FF2B5EF4-FFF2-40B4-BE49-F238E27FC236}">
                  <a16:creationId xmlns:a16="http://schemas.microsoft.com/office/drawing/2014/main" id="{A53C9450-5CEE-CAD3-3776-FC86F5DA5E50}"/>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27" name="Parallelogram 26">
            <a:extLst>
              <a:ext uri="{FF2B5EF4-FFF2-40B4-BE49-F238E27FC236}">
                <a16:creationId xmlns:a16="http://schemas.microsoft.com/office/drawing/2014/main" id="{93975F77-747B-A2E3-7F0A-9EE2CF46E619}"/>
              </a:ext>
            </a:extLst>
          </p:cNvPr>
          <p:cNvSpPr/>
          <p:nvPr userDrawn="1"/>
        </p:nvSpPr>
        <p:spPr>
          <a:xfrm>
            <a:off x="402161" y="536821"/>
            <a:ext cx="2558904"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20" name="Group 19">
            <a:extLst>
              <a:ext uri="{FF2B5EF4-FFF2-40B4-BE49-F238E27FC236}">
                <a16:creationId xmlns:a16="http://schemas.microsoft.com/office/drawing/2014/main" id="{79B3D397-E34E-2050-15B0-2F352B4837DD}"/>
              </a:ext>
            </a:extLst>
          </p:cNvPr>
          <p:cNvGrpSpPr/>
          <p:nvPr userDrawn="1"/>
        </p:nvGrpSpPr>
        <p:grpSpPr>
          <a:xfrm>
            <a:off x="38100" y="29809"/>
            <a:ext cx="685800" cy="685800"/>
            <a:chOff x="0" y="0"/>
            <a:chExt cx="708424" cy="708424"/>
          </a:xfrm>
          <a:effectLst>
            <a:outerShdw blurRad="63500" sx="102000" sy="102000" algn="ctr" rotWithShape="0">
              <a:prstClr val="black">
                <a:alpha val="40000"/>
              </a:prstClr>
            </a:outerShdw>
          </a:effectLst>
        </p:grpSpPr>
        <p:sp>
          <p:nvSpPr>
            <p:cNvPr id="21" name="Oval 20">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22"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84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13152" y="6562672"/>
            <a:ext cx="294562" cy="247702"/>
          </a:xfrm>
          <a:ln w="12700">
            <a:solidFill>
              <a:schemeClr val="bg1">
                <a:lumMod val="50000"/>
              </a:schemeClr>
            </a:solidFill>
          </a:ln>
        </p:spPr>
        <p:txBody>
          <a:bodyPr lIns="0" tIns="0" rIns="0" bIns="0"/>
          <a:lstStyle>
            <a:lvl1pPr algn="ctr">
              <a:defRPr sz="938">
                <a:latin typeface="Franklin Gothic Demi" panose="020B0703020102020204" pitchFamily="34" charset="0"/>
              </a:defRPr>
            </a:lvl1pPr>
          </a:lstStyle>
          <a:p>
            <a:fld id="{43D21128-93C5-4C10-95F2-618F292A2155}" type="slidenum">
              <a:rPr lang="en-US" smtClean="0"/>
              <a:pPr/>
              <a:t>‹#›</a:t>
            </a:fld>
            <a:endParaRPr lang="en-US" dirty="0"/>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519584"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7618AAFD-EE57-332A-7FF5-E9562093600D}"/>
              </a:ext>
            </a:extLst>
          </p:cNvPr>
          <p:cNvCxnSpPr>
            <a:cxnSpLocks/>
          </p:cNvCxnSpPr>
          <p:nvPr userDrawn="1"/>
        </p:nvCxnSpPr>
        <p:spPr>
          <a:xfrm>
            <a:off x="389106" y="601463"/>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1" name="Title 1"/>
          <p:cNvSpPr>
            <a:spLocks noGrp="1"/>
          </p:cNvSpPr>
          <p:nvPr>
            <p:ph type="title"/>
          </p:nvPr>
        </p:nvSpPr>
        <p:spPr>
          <a:xfrm>
            <a:off x="759178" y="154275"/>
            <a:ext cx="8307618" cy="387151"/>
          </a:xfrm>
        </p:spPr>
        <p:txBody>
          <a:bodyPr lIns="45720" rIns="0">
            <a:noAutofit/>
          </a:bodyPr>
          <a:lstStyle>
            <a:lvl1pPr>
              <a:defRPr sz="2400" i="1">
                <a:latin typeface="Franklin Gothic Demi" panose="020B0703020102020204" pitchFamily="34" charset="0"/>
              </a:defRPr>
            </a:lvl1pPr>
          </a:lstStyle>
          <a:p>
            <a:r>
              <a:rPr lang="en-US" dirty="0"/>
              <a:t>Click to edit Master title style</a:t>
            </a:r>
          </a:p>
        </p:txBody>
      </p:sp>
      <p:sp>
        <p:nvSpPr>
          <p:cNvPr id="23"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grpSp>
        <p:nvGrpSpPr>
          <p:cNvPr id="24" name="Group 23">
            <a:extLst>
              <a:ext uri="{FF2B5EF4-FFF2-40B4-BE49-F238E27FC236}">
                <a16:creationId xmlns:a16="http://schemas.microsoft.com/office/drawing/2014/main" id="{7CD5F2DF-239C-CC2E-C8B5-8EF756416180}"/>
              </a:ext>
            </a:extLst>
          </p:cNvPr>
          <p:cNvGrpSpPr/>
          <p:nvPr userDrawn="1"/>
        </p:nvGrpSpPr>
        <p:grpSpPr>
          <a:xfrm>
            <a:off x="2881880" y="539053"/>
            <a:ext cx="325210" cy="117673"/>
            <a:chOff x="3011686" y="571180"/>
            <a:chExt cx="341471" cy="128376"/>
          </a:xfrm>
          <a:effectLst>
            <a:outerShdw blurRad="63500" sx="102000" sy="102000" algn="ctr" rotWithShape="0">
              <a:prstClr val="black">
                <a:alpha val="40000"/>
              </a:prstClr>
            </a:outerShdw>
          </a:effectLst>
        </p:grpSpPr>
        <p:sp>
          <p:nvSpPr>
            <p:cNvPr id="25" name="Parallelogram 24">
              <a:extLst>
                <a:ext uri="{FF2B5EF4-FFF2-40B4-BE49-F238E27FC236}">
                  <a16:creationId xmlns:a16="http://schemas.microsoft.com/office/drawing/2014/main" id="{02F8DC3D-F612-4BFE-D5A8-65C027D52162}"/>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6" name="Parallelogram 25">
              <a:extLst>
                <a:ext uri="{FF2B5EF4-FFF2-40B4-BE49-F238E27FC236}">
                  <a16:creationId xmlns:a16="http://schemas.microsoft.com/office/drawing/2014/main" id="{7A0E1A19-52D0-F9FC-A5B5-B37688982707}"/>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7" name="Parallelogram 26">
              <a:extLst>
                <a:ext uri="{FF2B5EF4-FFF2-40B4-BE49-F238E27FC236}">
                  <a16:creationId xmlns:a16="http://schemas.microsoft.com/office/drawing/2014/main" id="{A53C9450-5CEE-CAD3-3776-FC86F5DA5E50}"/>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28" name="Parallelogram 27">
            <a:extLst>
              <a:ext uri="{FF2B5EF4-FFF2-40B4-BE49-F238E27FC236}">
                <a16:creationId xmlns:a16="http://schemas.microsoft.com/office/drawing/2014/main" id="{93975F77-747B-A2E3-7F0A-9EE2CF46E619}"/>
              </a:ext>
            </a:extLst>
          </p:cNvPr>
          <p:cNvSpPr/>
          <p:nvPr userDrawn="1"/>
        </p:nvSpPr>
        <p:spPr>
          <a:xfrm>
            <a:off x="402161" y="536821"/>
            <a:ext cx="2558904"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22" name="object 3"/>
          <p:cNvGrpSpPr/>
          <p:nvPr userDrawn="1"/>
        </p:nvGrpSpPr>
        <p:grpSpPr>
          <a:xfrm>
            <a:off x="0" y="762001"/>
            <a:ext cx="9143999" cy="5638800"/>
            <a:chOff x="0" y="762001"/>
            <a:chExt cx="9143999" cy="5638800"/>
          </a:xfrm>
        </p:grpSpPr>
        <p:pic>
          <p:nvPicPr>
            <p:cNvPr id="29" name="object 4"/>
            <p:cNvPicPr/>
            <p:nvPr/>
          </p:nvPicPr>
          <p:blipFill rotWithShape="1">
            <a:blip r:embed="rId2" cstate="hqprint">
              <a:extLst>
                <a:ext uri="{28A0092B-C50C-407E-A947-70E740481C1C}">
                  <a14:useLocalDpi xmlns:a14="http://schemas.microsoft.com/office/drawing/2010/main"/>
                </a:ext>
              </a:extLst>
            </a:blip>
            <a:srcRect/>
            <a:stretch/>
          </p:blipFill>
          <p:spPr>
            <a:xfrm>
              <a:off x="0" y="762001"/>
              <a:ext cx="9143999" cy="5638800"/>
            </a:xfrm>
            <a:prstGeom prst="rect">
              <a:avLst/>
            </a:prstGeom>
            <a:effectLst>
              <a:softEdge rad="31750"/>
            </a:effectLst>
          </p:spPr>
        </p:pic>
        <p:pic>
          <p:nvPicPr>
            <p:cNvPr id="30" name="object 5"/>
            <p:cNvPicPr/>
            <p:nvPr/>
          </p:nvPicPr>
          <p:blipFill>
            <a:blip r:embed="rId3" cstate="print"/>
            <a:stretch>
              <a:fillRect/>
            </a:stretch>
          </p:blipFill>
          <p:spPr>
            <a:xfrm>
              <a:off x="6233159" y="2215895"/>
              <a:ext cx="621791" cy="150875"/>
            </a:xfrm>
            <a:prstGeom prst="rect">
              <a:avLst/>
            </a:prstGeom>
          </p:spPr>
        </p:pic>
      </p:grpSp>
      <p:grpSp>
        <p:nvGrpSpPr>
          <p:cNvPr id="32" name="Group 31">
            <a:extLst>
              <a:ext uri="{FF2B5EF4-FFF2-40B4-BE49-F238E27FC236}">
                <a16:creationId xmlns:a16="http://schemas.microsoft.com/office/drawing/2014/main" id="{79B3D397-E34E-2050-15B0-2F352B4837DD}"/>
              </a:ext>
            </a:extLst>
          </p:cNvPr>
          <p:cNvGrpSpPr/>
          <p:nvPr userDrawn="1"/>
        </p:nvGrpSpPr>
        <p:grpSpPr>
          <a:xfrm>
            <a:off x="38100" y="29809"/>
            <a:ext cx="685800" cy="685800"/>
            <a:chOff x="0" y="0"/>
            <a:chExt cx="708424" cy="708424"/>
          </a:xfrm>
          <a:effectLst>
            <a:outerShdw blurRad="63500" sx="102000" sy="102000" algn="ctr" rotWithShape="0">
              <a:prstClr val="black">
                <a:alpha val="40000"/>
              </a:prstClr>
            </a:outerShdw>
          </a:effectLst>
        </p:grpSpPr>
        <p:sp>
          <p:nvSpPr>
            <p:cNvPr id="33" name="Oval 32">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4"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4"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84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13152" y="6562672"/>
            <a:ext cx="294562" cy="247702"/>
          </a:xfrm>
          <a:ln w="12700">
            <a:solidFill>
              <a:schemeClr val="bg1">
                <a:lumMod val="50000"/>
              </a:schemeClr>
            </a:solidFill>
          </a:ln>
        </p:spPr>
        <p:txBody>
          <a:bodyPr lIns="0" tIns="0" rIns="0" bIns="0"/>
          <a:lstStyle>
            <a:lvl1pPr algn="ctr">
              <a:defRPr sz="938">
                <a:latin typeface="Franklin Gothic Demi" panose="020B0703020102020204" pitchFamily="34" charset="0"/>
              </a:defRPr>
            </a:lvl1pPr>
          </a:lstStyle>
          <a:p>
            <a:fld id="{43D21128-93C5-4C10-95F2-618F292A2155}" type="slidenum">
              <a:rPr lang="en-US" smtClean="0"/>
              <a:pPr/>
              <a:t>‹#›</a:t>
            </a:fld>
            <a:endParaRPr lang="en-US" dirty="0"/>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519584"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7618AAFD-EE57-332A-7FF5-E9562093600D}"/>
              </a:ext>
            </a:extLst>
          </p:cNvPr>
          <p:cNvCxnSpPr>
            <a:cxnSpLocks/>
          </p:cNvCxnSpPr>
          <p:nvPr userDrawn="1"/>
        </p:nvCxnSpPr>
        <p:spPr>
          <a:xfrm>
            <a:off x="389106" y="601463"/>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1" name="Title 1"/>
          <p:cNvSpPr>
            <a:spLocks noGrp="1"/>
          </p:cNvSpPr>
          <p:nvPr>
            <p:ph type="title"/>
          </p:nvPr>
        </p:nvSpPr>
        <p:spPr>
          <a:xfrm>
            <a:off x="759178" y="154275"/>
            <a:ext cx="8307618" cy="387151"/>
          </a:xfrm>
        </p:spPr>
        <p:txBody>
          <a:bodyPr lIns="45720" rIns="0">
            <a:noAutofit/>
          </a:bodyPr>
          <a:lstStyle>
            <a:lvl1pPr>
              <a:defRPr sz="2400" i="1">
                <a:latin typeface="Franklin Gothic Demi" panose="020B0703020102020204" pitchFamily="34" charset="0"/>
              </a:defRPr>
            </a:lvl1pPr>
          </a:lstStyle>
          <a:p>
            <a:r>
              <a:rPr lang="en-US" dirty="0"/>
              <a:t>Click to edit Master title style</a:t>
            </a:r>
          </a:p>
        </p:txBody>
      </p:sp>
      <p:sp>
        <p:nvSpPr>
          <p:cNvPr id="23"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grpSp>
        <p:nvGrpSpPr>
          <p:cNvPr id="24" name="Group 23">
            <a:extLst>
              <a:ext uri="{FF2B5EF4-FFF2-40B4-BE49-F238E27FC236}">
                <a16:creationId xmlns:a16="http://schemas.microsoft.com/office/drawing/2014/main" id="{7CD5F2DF-239C-CC2E-C8B5-8EF756416180}"/>
              </a:ext>
            </a:extLst>
          </p:cNvPr>
          <p:cNvGrpSpPr/>
          <p:nvPr userDrawn="1"/>
        </p:nvGrpSpPr>
        <p:grpSpPr>
          <a:xfrm>
            <a:off x="2881880" y="539053"/>
            <a:ext cx="325210" cy="117673"/>
            <a:chOff x="3011686" y="571180"/>
            <a:chExt cx="341471" cy="128376"/>
          </a:xfrm>
          <a:effectLst>
            <a:outerShdw blurRad="63500" sx="102000" sy="102000" algn="ctr" rotWithShape="0">
              <a:prstClr val="black">
                <a:alpha val="40000"/>
              </a:prstClr>
            </a:outerShdw>
          </a:effectLst>
        </p:grpSpPr>
        <p:sp>
          <p:nvSpPr>
            <p:cNvPr id="25" name="Parallelogram 24">
              <a:extLst>
                <a:ext uri="{FF2B5EF4-FFF2-40B4-BE49-F238E27FC236}">
                  <a16:creationId xmlns:a16="http://schemas.microsoft.com/office/drawing/2014/main" id="{02F8DC3D-F612-4BFE-D5A8-65C027D52162}"/>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6" name="Parallelogram 25">
              <a:extLst>
                <a:ext uri="{FF2B5EF4-FFF2-40B4-BE49-F238E27FC236}">
                  <a16:creationId xmlns:a16="http://schemas.microsoft.com/office/drawing/2014/main" id="{7A0E1A19-52D0-F9FC-A5B5-B37688982707}"/>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7" name="Parallelogram 26">
              <a:extLst>
                <a:ext uri="{FF2B5EF4-FFF2-40B4-BE49-F238E27FC236}">
                  <a16:creationId xmlns:a16="http://schemas.microsoft.com/office/drawing/2014/main" id="{A53C9450-5CEE-CAD3-3776-FC86F5DA5E50}"/>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28" name="Parallelogram 27">
            <a:extLst>
              <a:ext uri="{FF2B5EF4-FFF2-40B4-BE49-F238E27FC236}">
                <a16:creationId xmlns:a16="http://schemas.microsoft.com/office/drawing/2014/main" id="{93975F77-747B-A2E3-7F0A-9EE2CF46E619}"/>
              </a:ext>
            </a:extLst>
          </p:cNvPr>
          <p:cNvSpPr/>
          <p:nvPr userDrawn="1"/>
        </p:nvSpPr>
        <p:spPr>
          <a:xfrm>
            <a:off x="402161" y="536821"/>
            <a:ext cx="2558904"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34" name="Group 33">
            <a:extLst>
              <a:ext uri="{FF2B5EF4-FFF2-40B4-BE49-F238E27FC236}">
                <a16:creationId xmlns:a16="http://schemas.microsoft.com/office/drawing/2014/main" id="{79B3D397-E34E-2050-15B0-2F352B4837DD}"/>
              </a:ext>
            </a:extLst>
          </p:cNvPr>
          <p:cNvGrpSpPr/>
          <p:nvPr userDrawn="1"/>
        </p:nvGrpSpPr>
        <p:grpSpPr>
          <a:xfrm>
            <a:off x="38100" y="29809"/>
            <a:ext cx="685800" cy="685800"/>
            <a:chOff x="0" y="0"/>
            <a:chExt cx="708424" cy="708424"/>
          </a:xfrm>
          <a:effectLst>
            <a:outerShdw blurRad="63500" sx="102000" sy="102000" algn="ctr" rotWithShape="0">
              <a:prstClr val="black">
                <a:alpha val="40000"/>
              </a:prstClr>
            </a:outerShdw>
          </a:effectLst>
        </p:grpSpPr>
        <p:sp>
          <p:nvSpPr>
            <p:cNvPr id="35" name="Oval 34">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7"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O Slide">
    <p:spTree>
      <p:nvGrpSpPr>
        <p:cNvPr id="1" name=""/>
        <p:cNvGrpSpPr/>
        <p:nvPr/>
      </p:nvGrpSpPr>
      <p:grpSpPr>
        <a:xfrm>
          <a:off x="0" y="0"/>
          <a:ext cx="0" cy="0"/>
          <a:chOff x="0" y="0"/>
          <a:chExt cx="0" cy="0"/>
        </a:xfrm>
      </p:grpSpPr>
      <p:sp>
        <p:nvSpPr>
          <p:cNvPr id="27" name="Rectangle 49"/>
          <p:cNvSpPr txBox="1">
            <a:spLocks noChangeArrowheads="1"/>
          </p:cNvSpPr>
          <p:nvPr/>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F784C21-2CFC-41AD-B747-042E07F639F5}" type="slidenum">
              <a:rPr lang="en-US" sz="1400" i="1" smtClean="0">
                <a:latin typeface="Times New Roman" panose="02020603050405020304" pitchFamily="18" charset="0"/>
                <a:cs typeface="Times New Roman" panose="02020603050405020304" pitchFamily="18" charset="0"/>
              </a:rPr>
              <a:pPr>
                <a:defRPr/>
              </a:pPr>
              <a:t>‹#›</a:t>
            </a:fld>
            <a:r>
              <a:rPr lang="en-US" sz="1400" i="1" dirty="0" smtClean="0">
                <a:latin typeface="Times New Roman" panose="02020603050405020304" pitchFamily="18" charset="0"/>
                <a:cs typeface="Times New Roman" panose="02020603050405020304" pitchFamily="18" charset="0"/>
              </a:rPr>
              <a:t> </a:t>
            </a:r>
            <a:endParaRPr lang="en-US" sz="1000" i="1" dirty="0">
              <a:latin typeface="Times New Roman" panose="02020603050405020304" pitchFamily="18" charset="0"/>
              <a:cs typeface="Times New Roman" panose="02020603050405020304" pitchFamily="18" charset="0"/>
            </a:endParaRPr>
          </a:p>
        </p:txBody>
      </p:sp>
      <p:sp>
        <p:nvSpPr>
          <p:cNvPr id="14"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solidFill>
                <a:srgbClr val="000000"/>
              </a:solidFill>
              <a:latin typeface="Arial" pitchFamily="34" charset="0"/>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hasCustomPrompt="1"/>
          </p:nvPr>
        </p:nvSpPr>
        <p:spPr>
          <a:xfrm>
            <a:off x="1367073" y="353989"/>
            <a:ext cx="7438121" cy="660403"/>
          </a:xfrm>
          <a:prstGeom prst="rect">
            <a:avLst/>
          </a:prstGeo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3186820" y="1"/>
            <a:ext cx="2743200" cy="182880"/>
          </a:xfrm>
          <a:prstGeom prst="rect">
            <a:avLst/>
          </a:prstGeo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3186820" y="6675120"/>
            <a:ext cx="2743200" cy="182880"/>
          </a:xfrm>
          <a:prstGeom prst="rect">
            <a:avLst/>
          </a:prstGeo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
        <p:nvSpPr>
          <p:cNvPr id="36" name="Rectangle 9819"/>
          <p:cNvSpPr>
            <a:spLocks noChangeArrowheads="1"/>
          </p:cNvSpPr>
          <p:nvPr userDrawn="1"/>
        </p:nvSpPr>
        <p:spPr bwMode="auto">
          <a:xfrm>
            <a:off x="41008" y="1371600"/>
            <a:ext cx="2688879" cy="5181600"/>
          </a:xfrm>
          <a:prstGeom prst="rect">
            <a:avLst/>
          </a:prstGeom>
          <a:noFill/>
          <a:ln w="3175">
            <a:solidFill>
              <a:schemeClr val="tx1"/>
            </a:solidFill>
            <a:miter lim="800000"/>
            <a:headEnd/>
            <a:tailEnd/>
          </a:ln>
          <a:effectLst/>
        </p:spPr>
        <p:txBody>
          <a:bodyPr lIns="45716" tIns="18286" rIns="45716" bIns="45716"/>
          <a:lstStyle/>
          <a:p>
            <a:pPr marL="91440" marR="0" lvl="0" indent="-114290" algn="l" defTabSz="914400" rtl="0" eaLnBrk="1" fontAlgn="auto" latinLnBrk="0" hangingPunct="1">
              <a:lnSpc>
                <a:spcPct val="113000"/>
              </a:lnSpc>
              <a:spcBef>
                <a:spcPts val="0"/>
              </a:spcBef>
              <a:spcAft>
                <a:spcPts val="900"/>
              </a:spcAft>
              <a:buClrTx/>
              <a:buSzTx/>
              <a:buFontTx/>
              <a:buNone/>
              <a:tabLst>
                <a:tab pos="1033371" algn="l"/>
                <a:tab pos="1428623" algn="l"/>
              </a:tabLst>
              <a:defRPr/>
            </a:pPr>
            <a:r>
              <a:rPr kumimoji="0" lang="en-US" sz="1600" b="1" i="0" u="none" strike="noStrike" kern="1200" cap="none" spc="0" normalizeH="0" baseline="0" noProof="0" dirty="0" smtClean="0">
                <a:ln>
                  <a:noFill/>
                </a:ln>
                <a:solidFill>
                  <a:prstClr val="black"/>
                </a:solidFill>
                <a:effectLst/>
                <a:uLnTx/>
                <a:uFillTx/>
                <a:latin typeface="Arial"/>
                <a:ea typeface="+mn-ea"/>
                <a:cs typeface="Arial" pitchFamily="34" charset="0"/>
              </a:rPr>
              <a:t>		 </a:t>
            </a:r>
            <a:r>
              <a:rPr kumimoji="0" lang="en-US" sz="1400" b="1" i="0" u="none" strike="noStrike" kern="1200" cap="none" spc="0" normalizeH="0" baseline="0" noProof="0" dirty="0" smtClean="0">
                <a:ln>
                  <a:noFill/>
                </a:ln>
                <a:solidFill>
                  <a:prstClr val="black"/>
                </a:solidFill>
                <a:effectLst/>
                <a:uLnTx/>
                <a:uFillTx/>
                <a:latin typeface="Arial"/>
                <a:ea typeface="+mn-ea"/>
                <a:cs typeface="Arial" pitchFamily="34" charset="0"/>
              </a:rPr>
              <a:t/>
            </a:r>
            <a:br>
              <a:rPr kumimoji="0" lang="en-US" sz="1400" b="1" i="0" u="none" strike="noStrike" kern="1200" cap="none" spc="0" normalizeH="0" baseline="0" noProof="0" dirty="0" smtClean="0">
                <a:ln>
                  <a:noFill/>
                </a:ln>
                <a:solidFill>
                  <a:prstClr val="black"/>
                </a:solidFill>
                <a:effectLst/>
                <a:uLnTx/>
                <a:uFillTx/>
                <a:latin typeface="Arial"/>
                <a:ea typeface="+mn-ea"/>
                <a:cs typeface="Arial" pitchFamily="34" charset="0"/>
              </a:rPr>
            </a:br>
            <a:endParaRPr kumimoji="0" lang="en-US" sz="1400" b="1" i="0" u="none" strike="noStrike" kern="1200" cap="none" spc="0" normalizeH="0" baseline="0" noProof="0" dirty="0" smtClean="0">
              <a:ln>
                <a:noFill/>
              </a:ln>
              <a:solidFill>
                <a:prstClr val="black"/>
              </a:solidFill>
              <a:effectLst/>
              <a:uLnTx/>
              <a:uFillTx/>
              <a:latin typeface="Arial"/>
              <a:ea typeface="+mn-ea"/>
              <a:cs typeface="Arial" pitchFamily="34" charset="0"/>
            </a:endParaRPr>
          </a:p>
        </p:txBody>
      </p:sp>
      <p:sp>
        <p:nvSpPr>
          <p:cNvPr id="37" name="Rectangle 4274"/>
          <p:cNvSpPr>
            <a:spLocks noChangeArrowheads="1"/>
          </p:cNvSpPr>
          <p:nvPr userDrawn="1"/>
        </p:nvSpPr>
        <p:spPr bwMode="auto">
          <a:xfrm>
            <a:off x="2815627" y="1371600"/>
            <a:ext cx="3790682" cy="5181600"/>
          </a:xfrm>
          <a:prstGeom prst="rect">
            <a:avLst/>
          </a:prstGeom>
          <a:noFill/>
          <a:ln w="3175">
            <a:solidFill>
              <a:schemeClr val="tx1"/>
            </a:solidFill>
            <a:miter lim="800000"/>
            <a:headEnd/>
            <a:tailEnd/>
          </a:ln>
          <a:effectLst/>
        </p:spPr>
        <p:txBody>
          <a:bodyPr lIns="91432" tIns="45716" rIns="45716" bIns="45716"/>
          <a:lstStyle/>
          <a:p>
            <a:pPr marL="0" marR="0" lvl="1" indent="0" algn="l" defTabSz="914400" rtl="0" eaLnBrk="1" fontAlgn="auto" latinLnBrk="0" hangingPunct="1">
              <a:lnSpc>
                <a:spcPct val="100000"/>
              </a:lnSpc>
              <a:spcBef>
                <a:spcPts val="0"/>
              </a:spcBef>
              <a:spcAft>
                <a:spcPts val="900"/>
              </a:spcAft>
              <a:buClrTx/>
              <a:buSzTx/>
              <a:buFontTx/>
              <a:buNone/>
              <a:tabLst>
                <a:tab pos="1254125" algn="l"/>
              </a:tabLst>
              <a:defRPr/>
            </a:pPr>
            <a:endParaRPr kumimoji="0" lang="pt-BR" sz="14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endParaRPr>
          </a:p>
          <a:p>
            <a:pPr marL="91432" marR="0" lvl="1" indent="-114290" algn="l" defTabSz="914400" rtl="0" eaLnBrk="1" fontAlgn="auto" latinLnBrk="0" hangingPunct="1">
              <a:lnSpc>
                <a:spcPct val="100000"/>
              </a:lnSpc>
              <a:spcBef>
                <a:spcPts val="0"/>
              </a:spcBef>
              <a:spcAft>
                <a:spcPts val="1000"/>
              </a:spcAft>
              <a:buClrTx/>
              <a:buSzTx/>
              <a:buFont typeface="Arial" pitchFamily="34" charset="0"/>
              <a:buChar char="•"/>
              <a:tabLst>
                <a:tab pos="1254125" algn="l"/>
              </a:tabLst>
              <a:defRPr/>
            </a:pPr>
            <a:endParaRPr kumimoji="0" lang="pt-BR" sz="1400" b="1" i="0" u="none" strike="noStrike" kern="1200" cap="none" spc="0" normalizeH="0" baseline="0" noProof="0" dirty="0" smtClean="0">
              <a:ln>
                <a:noFill/>
              </a:ln>
              <a:solidFill>
                <a:srgbClr val="000000"/>
              </a:solidFill>
              <a:effectLst/>
              <a:uLnTx/>
              <a:uFillTx/>
              <a:latin typeface="Arial"/>
              <a:ea typeface="+mn-ea"/>
              <a:cs typeface="Calibri" panose="020F0502020204030204" pitchFamily="34" charset="0"/>
            </a:endParaRPr>
          </a:p>
          <a:p>
            <a:pPr marL="0" marR="0" lvl="1" indent="0" algn="l" defTabSz="914400" rtl="0" eaLnBrk="1" fontAlgn="auto" latinLnBrk="0" hangingPunct="1">
              <a:lnSpc>
                <a:spcPct val="100000"/>
              </a:lnSpc>
              <a:spcBef>
                <a:spcPts val="0"/>
              </a:spcBef>
              <a:spcAft>
                <a:spcPts val="1000"/>
              </a:spcAft>
              <a:buClrTx/>
              <a:buSzTx/>
              <a:buFontTx/>
              <a:buNone/>
              <a:tabLst>
                <a:tab pos="1254125" algn="l"/>
              </a:tabLst>
              <a:defRPr/>
            </a:pPr>
            <a:endParaRPr kumimoji="0" lang="pt-BR" sz="14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endParaRPr>
          </a:p>
        </p:txBody>
      </p:sp>
      <p:sp>
        <p:nvSpPr>
          <p:cNvPr id="38" name="Rectangle 2456"/>
          <p:cNvSpPr txBox="1">
            <a:spLocks noChangeAspect="1" noChangeArrowheads="1"/>
          </p:cNvSpPr>
          <p:nvPr userDrawn="1"/>
        </p:nvSpPr>
        <p:spPr bwMode="auto">
          <a:xfrm>
            <a:off x="6692050" y="1371600"/>
            <a:ext cx="2410943" cy="5181600"/>
          </a:xfrm>
          <a:prstGeom prst="rect">
            <a:avLst/>
          </a:prstGeom>
          <a:solidFill>
            <a:srgbClr val="DDDDDD"/>
          </a:solidFill>
          <a:ln w="3175" algn="ctr">
            <a:solidFill>
              <a:srgbClr val="000000"/>
            </a:solidFill>
            <a:miter lim="800000"/>
            <a:headEnd/>
            <a:tailEnd/>
          </a:ln>
        </p:spPr>
        <p:txBody>
          <a:bodyPr vert="horz" wrap="square" lIns="91432" tIns="45716" rIns="91432" bIns="45716" numCol="1" anchor="t" anchorCtr="0" compatLnSpc="1">
            <a:prstTxWarp prst="textNoShape">
              <a:avLst/>
            </a:prstTxWarp>
          </a:bodyPr>
          <a:lstStyle/>
          <a:p>
            <a:pPr marL="119052" marR="0" lvl="0" indent="-119052" algn="ctr" defTabSz="914400" rtl="0" eaLnBrk="0" fontAlgn="auto" latinLnBrk="0" hangingPunct="0">
              <a:lnSpc>
                <a:spcPct val="90000"/>
              </a:lnSpc>
              <a:spcBef>
                <a:spcPct val="30000"/>
              </a:spcBef>
              <a:spcAft>
                <a:spcPct val="15000"/>
              </a:spcAft>
              <a:buClrTx/>
              <a:buSzTx/>
              <a:buFont typeface="Wingdings" pitchFamily="2" charset="2"/>
              <a:buNone/>
              <a:tabLst/>
              <a:defRPr/>
            </a:pPr>
            <a:endParaRPr kumimoji="0" lang="en-US" sz="200" b="1" i="0" u="sng"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ctr" defTabSz="914400" rtl="0" eaLnBrk="0" fontAlgn="auto" latinLnBrk="0" hangingPunct="0">
              <a:lnSpc>
                <a:spcPct val="90000"/>
              </a:lnSpc>
              <a:spcBef>
                <a:spcPct val="30000"/>
              </a:spcBef>
              <a:spcAft>
                <a:spcPct val="15000"/>
              </a:spcAft>
              <a:buClrTx/>
              <a:buSzTx/>
              <a:buFont typeface="Wingdings" pitchFamily="2" charset="2"/>
              <a:buNone/>
              <a:tabLst/>
              <a:defRPr/>
            </a:pPr>
            <a:endParaRPr kumimoji="0" lang="en-US" sz="200" b="1" i="0" u="sng"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90000"/>
              </a:lnSpc>
              <a:spcBef>
                <a:spcPct val="30000"/>
              </a:spcBef>
              <a:spcAft>
                <a:spcPct val="15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l" defTabSz="914400" rtl="0" eaLnBrk="0" fontAlgn="auto" latinLnBrk="0" hangingPunct="0">
              <a:lnSpc>
                <a:spcPct val="78000"/>
              </a:lnSpc>
              <a:spcBef>
                <a:spcPct val="20000"/>
              </a:spcBef>
              <a:spcAft>
                <a:spcPct val="10000"/>
              </a:spcAft>
              <a:buClrTx/>
              <a:buSzTx/>
              <a:buFont typeface="Wingdings" pitchFamily="2" charset="2"/>
              <a:buChar char="Ø"/>
              <a:tabLst/>
              <a:defRPr/>
            </a:pPr>
            <a:endParaRPr kumimoji="0" lang="en-US" sz="2800" b="1" i="0" u="none" strike="noStrike" kern="0" cap="none" spc="0" normalizeH="0" baseline="0" noProof="0" dirty="0" smtClean="0">
              <a:ln>
                <a:noFill/>
              </a:ln>
              <a:solidFill>
                <a:srgbClr val="000000"/>
              </a:solidFill>
              <a:effectLst/>
              <a:uLnTx/>
              <a:uFillTx/>
              <a:latin typeface="Arial"/>
              <a:ea typeface="+mn-ea"/>
              <a:cs typeface="Arial"/>
            </a:endParaRPr>
          </a:p>
          <a:p>
            <a:pPr marL="119052" marR="0" lvl="0" indent="-119052" algn="ctr" defTabSz="914400" rtl="0" eaLnBrk="0" fontAlgn="auto" latinLnBrk="0" hangingPunct="0">
              <a:lnSpc>
                <a:spcPct val="8000"/>
              </a:lnSpc>
              <a:spcBef>
                <a:spcPct val="20000"/>
              </a:spcBef>
              <a:spcAft>
                <a:spcPct val="10000"/>
              </a:spcAft>
              <a:buClrTx/>
              <a:buSzTx/>
              <a:buFont typeface="Wingdings" pitchFamily="2" charset="2"/>
              <a:buNone/>
              <a:tabLst/>
              <a:defRPr/>
            </a:pPr>
            <a:endParaRPr kumimoji="0" lang="en-US" sz="1700" b="1" i="1" u="none" strike="noStrike" kern="0" cap="none" spc="0" normalizeH="0" baseline="0" noProof="0" dirty="0">
              <a:ln>
                <a:noFill/>
              </a:ln>
              <a:solidFill>
                <a:srgbClr val="000066"/>
              </a:solidFill>
              <a:effectLst/>
              <a:uLnTx/>
              <a:uFillTx/>
              <a:latin typeface="Arial"/>
              <a:ea typeface="+mn-ea"/>
              <a:cs typeface="Arial"/>
            </a:endParaRPr>
          </a:p>
        </p:txBody>
      </p:sp>
      <p:sp>
        <p:nvSpPr>
          <p:cNvPr id="39" name="Text Placeholder 30"/>
          <p:cNvSpPr>
            <a:spLocks noGrp="1"/>
          </p:cNvSpPr>
          <p:nvPr userDrawn="1">
            <p:ph type="body" sz="quarter" idx="20" hasCustomPrompt="1"/>
          </p:nvPr>
        </p:nvSpPr>
        <p:spPr>
          <a:xfrm>
            <a:off x="6065822" y="6675119"/>
            <a:ext cx="2489216" cy="181807"/>
          </a:xfrm>
          <a:prstGeom prst="rect">
            <a:avLst/>
          </a:prstGeo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a:t>
            </a:r>
          </a:p>
        </p:txBody>
      </p:sp>
      <p:sp>
        <p:nvSpPr>
          <p:cNvPr id="40" name="Text Placeholder 2"/>
          <p:cNvSpPr>
            <a:spLocks noGrp="1"/>
          </p:cNvSpPr>
          <p:nvPr userDrawn="1">
            <p:ph type="body" sz="quarter" idx="21" hasCustomPrompt="1"/>
          </p:nvPr>
        </p:nvSpPr>
        <p:spPr>
          <a:xfrm>
            <a:off x="82427" y="1396652"/>
            <a:ext cx="2606040" cy="290513"/>
          </a:xfrm>
          <a:prstGeom prst="rect">
            <a:avLst/>
          </a:prstGeom>
        </p:spPr>
        <p:txBody>
          <a:bodyPr lIns="0" rIns="0"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41" name="Text Placeholder 2"/>
          <p:cNvSpPr>
            <a:spLocks noGrp="1"/>
          </p:cNvSpPr>
          <p:nvPr>
            <p:ph type="body" sz="quarter" idx="22" hasCustomPrompt="1"/>
          </p:nvPr>
        </p:nvSpPr>
        <p:spPr>
          <a:xfrm>
            <a:off x="2882168" y="1396652"/>
            <a:ext cx="3657600" cy="290513"/>
          </a:xfrm>
          <a:prstGeom prst="rect">
            <a:avLst/>
          </a:prstGeom>
        </p:spPr>
        <p:txBody>
          <a:bodyPr lIns="0" rIns="0"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42" name="Text Placeholder 2"/>
          <p:cNvSpPr>
            <a:spLocks noGrp="1"/>
          </p:cNvSpPr>
          <p:nvPr>
            <p:ph type="body" sz="quarter" idx="23" hasCustomPrompt="1"/>
          </p:nvPr>
        </p:nvSpPr>
        <p:spPr>
          <a:xfrm>
            <a:off x="6754521" y="1396652"/>
            <a:ext cx="2286000" cy="256813"/>
          </a:xfrm>
          <a:prstGeom prst="rect">
            <a:avLst/>
          </a:prstGeom>
        </p:spPr>
        <p:txBody>
          <a:bodyPr lIns="0" rIns="0"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43" name="Text Placeholder 2"/>
          <p:cNvSpPr>
            <a:spLocks noGrp="1"/>
          </p:cNvSpPr>
          <p:nvPr>
            <p:ph type="body" sz="quarter" idx="21" hasCustomPrompt="1"/>
          </p:nvPr>
        </p:nvSpPr>
        <p:spPr>
          <a:xfrm>
            <a:off x="82427" y="4141940"/>
            <a:ext cx="2606040" cy="290513"/>
          </a:xfrm>
          <a:prstGeom prst="rect">
            <a:avLst/>
          </a:prstGeom>
        </p:spPr>
        <p:txBody>
          <a:bodyPr lIns="0" rIns="0" anchor="ctr">
            <a:noAutofit/>
          </a:bodyPr>
          <a:lstStyle>
            <a:lvl1pPr marL="0" indent="0" algn="ctr">
              <a:buNone/>
              <a:defRPr sz="1400" b="1" u="sng" baseline="0">
                <a:latin typeface="Arial" panose="020B0604020202020204" pitchFamily="34" charset="0"/>
                <a:cs typeface="Arial" panose="020B0604020202020204" pitchFamily="34" charset="0"/>
              </a:defRPr>
            </a:lvl1pPr>
          </a:lstStyle>
          <a:p>
            <a:pPr lvl="0"/>
            <a:r>
              <a:rPr lang="en-US" dirty="0" smtClean="0"/>
              <a:t>Section Header</a:t>
            </a:r>
            <a:endParaRPr lang="en-US" dirty="0"/>
          </a:p>
        </p:txBody>
      </p:sp>
      <p:sp>
        <p:nvSpPr>
          <p:cNvPr id="44" name="Text Placeholder 2"/>
          <p:cNvSpPr>
            <a:spLocks noGrp="1"/>
          </p:cNvSpPr>
          <p:nvPr>
            <p:ph idx="1"/>
          </p:nvPr>
        </p:nvSpPr>
        <p:spPr>
          <a:xfrm>
            <a:off x="82427" y="1775384"/>
            <a:ext cx="2606040" cy="2220419"/>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sz="1400" b="1">
                <a:latin typeface="Arial" panose="020B0604020202020204" pitchFamily="34" charset="0"/>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sz="1400" b="1">
                <a:latin typeface="Arial" panose="020B0604020202020204" pitchFamily="34" charset="0"/>
                <a:cs typeface="Arial" panose="020B0604020202020204" pitchFamily="34" charset="0"/>
              </a:defRPr>
            </a:lvl2pPr>
            <a:lvl3pPr marL="569913" indent="-107950">
              <a:lnSpc>
                <a:spcPct val="100000"/>
              </a:lnSpc>
              <a:spcBef>
                <a:spcPts val="0"/>
              </a:spcBef>
              <a:spcAft>
                <a:spcPts val="600"/>
              </a:spcAft>
              <a:defRPr sz="1400" b="1">
                <a:latin typeface="Arial" panose="020B0604020202020204" pitchFamily="34" charset="0"/>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sz="1400" b="1">
                <a:latin typeface="Arial" panose="020B0604020202020204" pitchFamily="34" charset="0"/>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 Fourth level</a:t>
            </a:r>
          </a:p>
        </p:txBody>
      </p:sp>
      <p:sp>
        <p:nvSpPr>
          <p:cNvPr id="45" name="Text Placeholder 2"/>
          <p:cNvSpPr>
            <a:spLocks noGrp="1"/>
          </p:cNvSpPr>
          <p:nvPr>
            <p:ph idx="24"/>
          </p:nvPr>
        </p:nvSpPr>
        <p:spPr>
          <a:xfrm>
            <a:off x="82427" y="4508711"/>
            <a:ext cx="2606040" cy="1923839"/>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sz="1400" b="1">
                <a:latin typeface="Arial" panose="020B0604020202020204" pitchFamily="34" charset="0"/>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sz="1400" b="1">
                <a:latin typeface="Arial" panose="020B0604020202020204" pitchFamily="34" charset="0"/>
                <a:cs typeface="Arial" panose="020B0604020202020204" pitchFamily="34" charset="0"/>
              </a:defRPr>
            </a:lvl2pPr>
            <a:lvl3pPr marL="569913" indent="-107950">
              <a:lnSpc>
                <a:spcPct val="100000"/>
              </a:lnSpc>
              <a:spcBef>
                <a:spcPts val="0"/>
              </a:spcBef>
              <a:spcAft>
                <a:spcPts val="600"/>
              </a:spcAft>
              <a:defRPr sz="1400" b="1">
                <a:latin typeface="Arial" panose="020B0604020202020204" pitchFamily="34" charset="0"/>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sz="1400" b="1">
                <a:latin typeface="Arial" panose="020B0604020202020204" pitchFamily="34" charset="0"/>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 Fourth level</a:t>
            </a:r>
          </a:p>
        </p:txBody>
      </p:sp>
      <p:sp>
        <p:nvSpPr>
          <p:cNvPr id="46" name="Text Placeholder 2"/>
          <p:cNvSpPr>
            <a:spLocks noGrp="1"/>
          </p:cNvSpPr>
          <p:nvPr>
            <p:ph idx="25"/>
          </p:nvPr>
        </p:nvSpPr>
        <p:spPr>
          <a:xfrm>
            <a:off x="2882168" y="1737806"/>
            <a:ext cx="3657600" cy="4694744"/>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lang="en-US" sz="1400" b="1" kern="1200" dirty="0" smtClean="0">
                <a:solidFill>
                  <a:schemeClr val="tx1"/>
                </a:solidFill>
                <a:latin typeface="Arial" panose="020B0604020202020204" pitchFamily="34" charset="0"/>
                <a:ea typeface="+mn-ea"/>
                <a:cs typeface="Arial" panose="020B0604020202020204" pitchFamily="34" charset="0"/>
              </a:defRPr>
            </a:lvl2pPr>
            <a:lvl3pPr marL="569913" indent="-107950">
              <a:lnSpc>
                <a:spcPct val="100000"/>
              </a:lnSpc>
              <a:spcBef>
                <a:spcPts val="0"/>
              </a:spcBef>
              <a:spcAft>
                <a:spcPts val="600"/>
              </a:spcAft>
              <a:defRPr lang="en-US" sz="1400" b="1" kern="1200" dirty="0" smtClean="0">
                <a:solidFill>
                  <a:schemeClr val="tx1"/>
                </a:solidFill>
                <a:latin typeface="Arial" panose="020B0604020202020204" pitchFamily="34" charset="0"/>
                <a:ea typeface="+mn-ea"/>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lang="en-US" sz="1400" b="1" kern="1200" dirty="0" smtClean="0">
                <a:solidFill>
                  <a:schemeClr val="tx1"/>
                </a:solidFill>
                <a:latin typeface="Arial" panose="020B0604020202020204" pitchFamily="34" charset="0"/>
                <a:ea typeface="+mn-ea"/>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 Fourth level</a:t>
            </a:r>
          </a:p>
        </p:txBody>
      </p:sp>
    </p:spTree>
    <p:extLst>
      <p:ext uri="{BB962C8B-B14F-4D97-AF65-F5344CB8AC3E}">
        <p14:creationId xmlns:p14="http://schemas.microsoft.com/office/powerpoint/2010/main" val="1541817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 Placeholder 2"/>
          <p:cNvSpPr>
            <a:spLocks noGrp="1"/>
          </p:cNvSpPr>
          <p:nvPr>
            <p:ph idx="1"/>
          </p:nvPr>
        </p:nvSpPr>
        <p:spPr>
          <a:xfrm>
            <a:off x="353086" y="1491069"/>
            <a:ext cx="8452109" cy="4685894"/>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sz="1400" b="1">
                <a:latin typeface="Arial" panose="020B0604020202020204" pitchFamily="34" charset="0"/>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sz="1400" b="1">
                <a:latin typeface="Arial" panose="020B0604020202020204" pitchFamily="34" charset="0"/>
                <a:cs typeface="Arial" panose="020B0604020202020204" pitchFamily="34" charset="0"/>
              </a:defRPr>
            </a:lvl2pPr>
            <a:lvl3pPr marL="569913" indent="-107950">
              <a:lnSpc>
                <a:spcPct val="100000"/>
              </a:lnSpc>
              <a:spcBef>
                <a:spcPts val="0"/>
              </a:spcBef>
              <a:spcAft>
                <a:spcPts val="600"/>
              </a:spcAft>
              <a:defRPr sz="1400" b="1">
                <a:latin typeface="Arial" panose="020B0604020202020204" pitchFamily="34" charset="0"/>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sz="1400" b="1">
                <a:latin typeface="Arial" panose="020B0604020202020204" pitchFamily="34" charset="0"/>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p:cNvSpPr>
            <a:spLocks noGrp="1"/>
          </p:cNvSpPr>
          <p:nvPr>
            <p:ph type="body" sz="quarter" idx="11" hasCustomPrompt="1"/>
          </p:nvPr>
        </p:nvSpPr>
        <p:spPr>
          <a:xfrm>
            <a:off x="1367074" y="353991"/>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2514600" y="1"/>
            <a:ext cx="4114800" cy="182880"/>
          </a:xfrm>
        </p:spPr>
        <p:txBody>
          <a:bodyPr bIns="0">
            <a:normAutofit/>
          </a:bodyPr>
          <a:lstStyle>
            <a:lvl1pPr marL="0" indent="0" algn="ctr">
              <a:buNone/>
              <a:defRPr sz="1000" b="1" baseline="0">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2514600" y="6675120"/>
            <a:ext cx="41148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35" name="Text Placeholder 30"/>
          <p:cNvSpPr>
            <a:spLocks noGrp="1"/>
          </p:cNvSpPr>
          <p:nvPr>
            <p:ph type="body" sz="quarter" idx="14" hasCustomPrompt="1"/>
          </p:nvPr>
        </p:nvSpPr>
        <p:spPr>
          <a:xfrm>
            <a:off x="6138251" y="6594947"/>
            <a:ext cx="2275651" cy="261980"/>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 FDO #, etc.</a:t>
            </a:r>
          </a:p>
        </p:txBody>
      </p:sp>
    </p:spTree>
    <p:extLst>
      <p:ext uri="{BB962C8B-B14F-4D97-AF65-F5344CB8AC3E}">
        <p14:creationId xmlns:p14="http://schemas.microsoft.com/office/powerpoint/2010/main" val="242462438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New">
    <p:spTree>
      <p:nvGrpSpPr>
        <p:cNvPr id="1" name=""/>
        <p:cNvGrpSpPr/>
        <p:nvPr/>
      </p:nvGrpSpPr>
      <p:grpSpPr>
        <a:xfrm>
          <a:off x="0" y="0"/>
          <a:ext cx="0" cy="0"/>
          <a:chOff x="0" y="0"/>
          <a:chExt cx="0" cy="0"/>
        </a:xfrm>
      </p:grpSpPr>
      <p:sp>
        <p:nvSpPr>
          <p:cNvPr id="6" name="Rectangle 1026"/>
          <p:cNvSpPr>
            <a:spLocks noGrp="1" noChangeArrowheads="1"/>
          </p:cNvSpPr>
          <p:nvPr>
            <p:ph type="ctrTitle"/>
          </p:nvPr>
        </p:nvSpPr>
        <p:spPr>
          <a:xfrm>
            <a:off x="685800" y="863759"/>
            <a:ext cx="7772400" cy="653893"/>
          </a:xfrm>
          <a:prstGeom prst="rect">
            <a:avLst/>
          </a:prstGeom>
        </p:spPr>
        <p:txBody>
          <a:bodyPr anchor="t" anchorCtr="1"/>
          <a:lstStyle>
            <a:lvl1pPr algn="ctr">
              <a:defRPr sz="3200"/>
            </a:lvl1pPr>
          </a:lstStyle>
          <a:p>
            <a:r>
              <a:rPr lang="en-US" smtClean="0"/>
              <a:t>Click to edit Master title style</a:t>
            </a:r>
            <a:endParaRPr lang="en-US" dirty="0"/>
          </a:p>
        </p:txBody>
      </p:sp>
      <p:sp>
        <p:nvSpPr>
          <p:cNvPr id="7" name="Rectangle 1027"/>
          <p:cNvSpPr>
            <a:spLocks noGrp="1" noChangeArrowheads="1"/>
          </p:cNvSpPr>
          <p:nvPr>
            <p:ph type="subTitle" idx="1" hasCustomPrompt="1"/>
          </p:nvPr>
        </p:nvSpPr>
        <p:spPr>
          <a:xfrm>
            <a:off x="2967038" y="4077075"/>
            <a:ext cx="3200400" cy="331958"/>
          </a:xfrm>
        </p:spPr>
        <p:txBody>
          <a:bodyPr>
            <a:normAutofit/>
          </a:bodyPr>
          <a:lstStyle>
            <a:lvl1pPr marL="0" indent="0" algn="ctr">
              <a:buFontTx/>
              <a:buNone/>
              <a:defRPr sz="1800" b="1">
                <a:latin typeface="Arial" panose="020B0604020202020204" pitchFamily="34" charset="0"/>
                <a:cs typeface="Arial" panose="020B0604020202020204" pitchFamily="34" charset="0"/>
              </a:defRPr>
            </a:lvl1pPr>
          </a:lstStyle>
          <a:p>
            <a:r>
              <a:rPr lang="en-US" dirty="0" smtClean="0"/>
              <a:t>DATE</a:t>
            </a:r>
            <a:endParaRPr lang="en-US" dirty="0"/>
          </a:p>
        </p:txBody>
      </p:sp>
      <p:sp>
        <p:nvSpPr>
          <p:cNvPr id="32" name="Title 1"/>
          <p:cNvSpPr txBox="1">
            <a:spLocks/>
          </p:cNvSpPr>
          <p:nvPr userDrawn="1"/>
        </p:nvSpPr>
        <p:spPr bwMode="auto">
          <a:xfrm>
            <a:off x="681038" y="3746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bodyPr>
          <a:lstStyle>
            <a:lvl1pPr algn="ctr" rtl="0" eaLnBrk="0" fontAlgn="base" hangingPunct="0">
              <a:spcBef>
                <a:spcPct val="0"/>
              </a:spcBef>
              <a:spcAft>
                <a:spcPct val="0"/>
              </a:spcAft>
              <a:defRPr sz="3200" b="1" i="1">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Arial" charset="0"/>
                <a:cs typeface="Times New Roman" pitchFamily="18" charset="0"/>
              </a:defRPr>
            </a:lvl2pPr>
            <a:lvl3pPr algn="l" rtl="0" eaLnBrk="0" fontAlgn="base" hangingPunct="0">
              <a:spcBef>
                <a:spcPct val="0"/>
              </a:spcBef>
              <a:spcAft>
                <a:spcPct val="0"/>
              </a:spcAft>
              <a:defRPr sz="2400" b="1" i="1">
                <a:solidFill>
                  <a:schemeClr val="tx1"/>
                </a:solidFill>
                <a:latin typeface="Arial" charset="0"/>
                <a:cs typeface="Times New Roman" pitchFamily="18" charset="0"/>
              </a:defRPr>
            </a:lvl3pPr>
            <a:lvl4pPr algn="l" rtl="0" eaLnBrk="0" fontAlgn="base" hangingPunct="0">
              <a:spcBef>
                <a:spcPct val="0"/>
              </a:spcBef>
              <a:spcAft>
                <a:spcPct val="0"/>
              </a:spcAft>
              <a:defRPr sz="2400" b="1" i="1">
                <a:solidFill>
                  <a:schemeClr val="tx1"/>
                </a:solidFill>
                <a:latin typeface="Arial" charset="0"/>
                <a:cs typeface="Times New Roman" pitchFamily="18" charset="0"/>
              </a:defRPr>
            </a:lvl4pPr>
            <a:lvl5pPr algn="l" rtl="0" eaLnBrk="0" fontAlgn="base" hangingPunct="0">
              <a:spcBef>
                <a:spcPct val="0"/>
              </a:spcBef>
              <a:spcAft>
                <a:spcPct val="0"/>
              </a:spcAft>
              <a:defRPr sz="2400" b="1" i="1">
                <a:solidFill>
                  <a:schemeClr val="tx1"/>
                </a:solidFill>
                <a:latin typeface="Arial" charset="0"/>
                <a:cs typeface="Times New Roman" pitchFamily="18" charset="0"/>
              </a:defRPr>
            </a:lvl5pPr>
            <a:lvl6pPr marL="457200" algn="l" rtl="0" fontAlgn="base">
              <a:spcBef>
                <a:spcPct val="0"/>
              </a:spcBef>
              <a:spcAft>
                <a:spcPct val="0"/>
              </a:spcAft>
              <a:defRPr sz="2400" b="1" i="1">
                <a:solidFill>
                  <a:schemeClr val="tx1"/>
                </a:solidFill>
                <a:latin typeface="Arial" charset="0"/>
                <a:cs typeface="Times New Roman" pitchFamily="18" charset="0"/>
              </a:defRPr>
            </a:lvl6pPr>
            <a:lvl7pPr marL="914400" algn="l" rtl="0" fontAlgn="base">
              <a:spcBef>
                <a:spcPct val="0"/>
              </a:spcBef>
              <a:spcAft>
                <a:spcPct val="0"/>
              </a:spcAft>
              <a:defRPr sz="2400" b="1" i="1">
                <a:solidFill>
                  <a:schemeClr val="tx1"/>
                </a:solidFill>
                <a:latin typeface="Arial" charset="0"/>
                <a:cs typeface="Times New Roman" pitchFamily="18" charset="0"/>
              </a:defRPr>
            </a:lvl7pPr>
            <a:lvl8pPr marL="1371600" algn="l" rtl="0" fontAlgn="base">
              <a:spcBef>
                <a:spcPct val="0"/>
              </a:spcBef>
              <a:spcAft>
                <a:spcPct val="0"/>
              </a:spcAft>
              <a:defRPr sz="2400" b="1" i="1">
                <a:solidFill>
                  <a:schemeClr val="tx1"/>
                </a:solidFill>
                <a:latin typeface="Arial" charset="0"/>
                <a:cs typeface="Times New Roman" pitchFamily="18" charset="0"/>
              </a:defRPr>
            </a:lvl8pPr>
            <a:lvl9pPr marL="1828800" algn="l" rtl="0" fontAlgn="base">
              <a:spcBef>
                <a:spcPct val="0"/>
              </a:spcBef>
              <a:spcAft>
                <a:spcPct val="0"/>
              </a:spcAft>
              <a:defRPr sz="2400" b="1" i="1">
                <a:solidFill>
                  <a:schemeClr val="tx1"/>
                </a:solidFill>
                <a:latin typeface="Arial"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0" cap="small" spc="0" normalizeH="0" baseline="0" noProof="0" dirty="0" smtClean="0">
                <a:ln>
                  <a:noFill/>
                </a:ln>
                <a:solidFill>
                  <a:srgbClr val="000000"/>
                </a:solidFill>
                <a:effectLst/>
                <a:uLnTx/>
                <a:uFillTx/>
                <a:latin typeface="Arial"/>
                <a:ea typeface="+mj-ea"/>
                <a:cs typeface="Times New Roman"/>
              </a:rPr>
              <a:t>HQ USINDOPACOM </a:t>
            </a:r>
            <a:endParaRPr kumimoji="0" lang="en-US" altLang="en-US" sz="3200" b="1" i="1" u="none" strike="noStrike" kern="0" cap="small" spc="0" normalizeH="0" baseline="0" noProof="0" dirty="0" smtClean="0">
              <a:ln>
                <a:noFill/>
              </a:ln>
              <a:solidFill>
                <a:srgbClr val="000000"/>
              </a:solidFill>
              <a:effectLst/>
              <a:uLnTx/>
              <a:uFillTx/>
              <a:latin typeface="Arial"/>
              <a:ea typeface="+mj-ea"/>
              <a:cs typeface="Times New Roman"/>
            </a:endParaRPr>
          </a:p>
        </p:txBody>
      </p:sp>
      <p:sp>
        <p:nvSpPr>
          <p:cNvPr id="36" name="Subtitle 2"/>
          <p:cNvSpPr txBox="1">
            <a:spLocks/>
          </p:cNvSpPr>
          <p:nvPr userDrawn="1"/>
        </p:nvSpPr>
        <p:spPr bwMode="auto">
          <a:xfrm>
            <a:off x="1371600" y="4390932"/>
            <a:ext cx="6400800"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000" b="1">
                <a:solidFill>
                  <a:schemeClr val="tx1"/>
                </a:solidFill>
                <a:latin typeface="+mn-lt"/>
                <a:ea typeface="+mn-ea"/>
                <a:cs typeface="+mn-cs"/>
              </a:defRPr>
            </a:lvl1pPr>
            <a:lvl2pPr marL="685800" indent="-227013"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altLang="en-US" sz="2000" b="1" i="0" u="none" strike="noStrike" kern="0" cap="none" spc="0" normalizeH="0" baseline="0" noProof="0" dirty="0">
              <a:ln>
                <a:noFill/>
              </a:ln>
              <a:solidFill>
                <a:srgbClr val="000000"/>
              </a:solidFill>
              <a:effectLst/>
              <a:uLnTx/>
              <a:uFillTx/>
              <a:latin typeface="Arial"/>
              <a:ea typeface="+mn-ea"/>
              <a:cs typeface="Times New Roman"/>
            </a:endParaRPr>
          </a:p>
        </p:txBody>
      </p:sp>
      <p:sp>
        <p:nvSpPr>
          <p:cNvPr id="37" name="Text Box 1031"/>
          <p:cNvSpPr txBox="1">
            <a:spLocks noChangeArrowheads="1"/>
          </p:cNvSpPr>
          <p:nvPr userDrawn="1"/>
        </p:nvSpPr>
        <p:spPr bwMode="auto">
          <a:xfrm>
            <a:off x="1519238" y="5122880"/>
            <a:ext cx="6096000" cy="150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45720" rIns="45720" anchor="b"/>
          <a:lstStyle>
            <a:lvl1pPr eaLnBrk="0" hangingPunct="0">
              <a:spcBef>
                <a:spcPct val="20000"/>
              </a:spcBef>
              <a:buChar char="•"/>
              <a:defRPr sz="2000" b="1">
                <a:solidFill>
                  <a:schemeClr val="tx1"/>
                </a:solidFill>
                <a:latin typeface="Arial" pitchFamily="34" charset="0"/>
                <a:cs typeface="Times New Roman" pitchFamily="18" charset="0"/>
              </a:defRPr>
            </a:lvl1pPr>
            <a:lvl2pPr marL="742950" indent="-285750" eaLnBrk="0" hangingPunct="0">
              <a:spcBef>
                <a:spcPct val="20000"/>
              </a:spcBef>
              <a:buChar char="–"/>
              <a:defRPr sz="2000" b="1">
                <a:solidFill>
                  <a:schemeClr val="tx1"/>
                </a:solidFill>
                <a:latin typeface="Arial" pitchFamily="34" charset="0"/>
                <a:cs typeface="Times New Roman" pitchFamily="18" charset="0"/>
              </a:defRPr>
            </a:lvl2pPr>
            <a:lvl3pPr marL="1143000" indent="-228600" eaLnBrk="0" hangingPunct="0">
              <a:spcBef>
                <a:spcPct val="20000"/>
              </a:spcBef>
              <a:buChar char="•"/>
              <a:defRPr sz="2000" b="1">
                <a:solidFill>
                  <a:schemeClr val="tx1"/>
                </a:solidFill>
                <a:latin typeface="Arial" pitchFamily="34" charset="0"/>
                <a:cs typeface="Times New Roman" pitchFamily="18" charset="0"/>
              </a:defRPr>
            </a:lvl3pPr>
            <a:lvl4pPr marL="1600200" indent="-228600" eaLnBrk="0" hangingPunct="0">
              <a:spcBef>
                <a:spcPct val="20000"/>
              </a:spcBef>
              <a:buChar char="–"/>
              <a:defRPr sz="2000" b="1">
                <a:solidFill>
                  <a:schemeClr val="tx1"/>
                </a:solidFill>
                <a:latin typeface="Arial" pitchFamily="34" charset="0"/>
                <a:cs typeface="Times New Roman" pitchFamily="18" charset="0"/>
              </a:defRPr>
            </a:lvl4pPr>
            <a:lvl5pPr marL="2057400" indent="-228600" eaLnBrk="0" hangingPunct="0">
              <a:spcBef>
                <a:spcPct val="20000"/>
              </a:spcBef>
              <a:buChar char="»"/>
              <a:defRPr sz="2000" b="1">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Arial" pitchFamily="34" charset="0"/>
                <a:cs typeface="Times New Roman" pitchFamily="18" charset="0"/>
              </a:defRPr>
            </a:lvl9pPr>
          </a:lstStyle>
          <a:p>
            <a:pPr algn="ctr" defTabSz="914400">
              <a:buFontTx/>
              <a:buNone/>
              <a:defRPr/>
            </a:pPr>
            <a:endParaRPr lang="en-US" sz="100" kern="0" dirty="0">
              <a:solidFill>
                <a:srgbClr val="000000"/>
              </a:solidFill>
              <a:latin typeface="Arial"/>
              <a:cs typeface="Times New Roman"/>
            </a:endParaRPr>
          </a:p>
          <a:p>
            <a:pPr algn="ctr" defTabSz="914400">
              <a:buFontTx/>
              <a:buNone/>
              <a:defRPr/>
            </a:pPr>
            <a:r>
              <a:rPr lang="en-US" sz="1800" kern="0" dirty="0">
                <a:solidFill>
                  <a:srgbClr val="000000"/>
                </a:solidFill>
                <a:latin typeface="Arial"/>
                <a:cs typeface="Times New Roman"/>
              </a:rPr>
              <a:t>This brief is classified:</a:t>
            </a:r>
          </a:p>
          <a:p>
            <a:pPr algn="ctr" defTabSz="914400">
              <a:buFontTx/>
              <a:buNone/>
              <a:defRPr/>
            </a:pPr>
            <a:endParaRPr lang="en-US" sz="2400" kern="0" dirty="0">
              <a:solidFill>
                <a:srgbClr val="FF0000"/>
              </a:solidFill>
              <a:latin typeface="Arial"/>
              <a:cs typeface="Times New Roman"/>
            </a:endParaRPr>
          </a:p>
          <a:p>
            <a:pPr algn="ctr" defTabSz="914400">
              <a:buFontTx/>
              <a:buNone/>
              <a:defRPr/>
            </a:pPr>
            <a:r>
              <a:rPr lang="en-US" sz="1800" kern="0" dirty="0">
                <a:solidFill>
                  <a:srgbClr val="000000"/>
                </a:solidFill>
                <a:latin typeface="Arial"/>
                <a:cs typeface="Times New Roman"/>
              </a:rPr>
              <a:t>Discussion up to:</a:t>
            </a:r>
          </a:p>
          <a:p>
            <a:pPr algn="ctr" defTabSz="914400">
              <a:buFontTx/>
              <a:buNone/>
              <a:defRPr/>
            </a:pPr>
            <a:endParaRPr lang="en-US" sz="1200" i="1" kern="0" dirty="0" smtClean="0">
              <a:solidFill>
                <a:srgbClr val="000000"/>
              </a:solidFill>
              <a:latin typeface="Arial"/>
              <a:cs typeface="Times New Roman"/>
            </a:endParaRPr>
          </a:p>
          <a:p>
            <a:pPr algn="ctr" defTabSz="914400">
              <a:buFontTx/>
              <a:buNone/>
              <a:defRPr/>
            </a:pPr>
            <a:endParaRPr lang="en-US" sz="1200" i="1" kern="0" dirty="0" smtClean="0">
              <a:solidFill>
                <a:srgbClr val="000000"/>
              </a:solidFill>
              <a:latin typeface="Arial"/>
              <a:cs typeface="Times New Roman"/>
            </a:endParaRPr>
          </a:p>
          <a:p>
            <a:pPr algn="l" defTabSz="914400">
              <a:buFontTx/>
              <a:buNone/>
              <a:tabLst>
                <a:tab pos="1654175" algn="l"/>
                <a:tab pos="1828800" algn="l"/>
              </a:tabLst>
              <a:defRPr/>
            </a:pPr>
            <a:r>
              <a:rPr lang="en-US" sz="1200" i="1" kern="0" dirty="0" smtClean="0">
                <a:solidFill>
                  <a:srgbClr val="000000"/>
                </a:solidFill>
                <a:latin typeface="Arial"/>
                <a:cs typeface="Times New Roman"/>
              </a:rPr>
              <a:t>		Classified </a:t>
            </a:r>
            <a:r>
              <a:rPr lang="en-US" sz="1200" i="1" kern="0" dirty="0">
                <a:solidFill>
                  <a:srgbClr val="000000"/>
                </a:solidFill>
                <a:latin typeface="Arial"/>
                <a:cs typeface="Times New Roman"/>
              </a:rPr>
              <a:t>by</a:t>
            </a:r>
            <a:r>
              <a:rPr lang="en-US" sz="1200" i="1" kern="0" dirty="0" smtClean="0">
                <a:solidFill>
                  <a:srgbClr val="000000"/>
                </a:solidFill>
                <a:latin typeface="Arial"/>
                <a:cs typeface="Times New Roman"/>
              </a:rPr>
              <a:t>:</a:t>
            </a:r>
          </a:p>
          <a:p>
            <a:pPr algn="l" defTabSz="914400">
              <a:buFontTx/>
              <a:buNone/>
              <a:tabLst>
                <a:tab pos="1654175" algn="l"/>
                <a:tab pos="1828800" algn="l"/>
              </a:tabLst>
              <a:defRPr/>
            </a:pPr>
            <a:r>
              <a:rPr lang="en-US" sz="1200" i="1" kern="0" dirty="0" smtClean="0">
                <a:solidFill>
                  <a:srgbClr val="000000"/>
                </a:solidFill>
                <a:latin typeface="Arial"/>
                <a:cs typeface="Times New Roman"/>
              </a:rPr>
              <a:t>		Derived from:</a:t>
            </a:r>
          </a:p>
          <a:p>
            <a:pPr marL="0" marR="0" lvl="0" indent="0" algn="l" defTabSz="914400" rtl="0" eaLnBrk="0" fontAlgn="auto" latinLnBrk="0" hangingPunct="0">
              <a:lnSpc>
                <a:spcPct val="100000"/>
              </a:lnSpc>
              <a:spcBef>
                <a:spcPct val="20000"/>
              </a:spcBef>
              <a:spcAft>
                <a:spcPts val="0"/>
              </a:spcAft>
              <a:buClrTx/>
              <a:buSzTx/>
              <a:buFontTx/>
              <a:buNone/>
              <a:tabLst/>
              <a:defRPr/>
            </a:pPr>
            <a:r>
              <a:rPr lang="en-US" sz="1200" i="1" kern="0" dirty="0" smtClean="0">
                <a:solidFill>
                  <a:srgbClr val="000000"/>
                </a:solidFill>
                <a:latin typeface="Arial"/>
                <a:cs typeface="Times New Roman"/>
              </a:rPr>
              <a:t>		Declassify</a:t>
            </a:r>
            <a:r>
              <a:rPr lang="en-US" sz="1200" i="1" kern="0" baseline="0" dirty="0" smtClean="0">
                <a:solidFill>
                  <a:srgbClr val="000000"/>
                </a:solidFill>
                <a:latin typeface="Arial"/>
                <a:cs typeface="Times New Roman"/>
              </a:rPr>
              <a:t> on:</a:t>
            </a:r>
            <a:endParaRPr lang="en-US" sz="1200" i="1" kern="0" dirty="0" smtClean="0">
              <a:solidFill>
                <a:srgbClr val="000000"/>
              </a:solidFill>
              <a:latin typeface="Arial"/>
              <a:cs typeface="Times New Roman"/>
            </a:endParaRPr>
          </a:p>
        </p:txBody>
      </p:sp>
      <p:sp>
        <p:nvSpPr>
          <p:cNvPr id="16" name="Text Placeholder 30"/>
          <p:cNvSpPr>
            <a:spLocks noGrp="1"/>
          </p:cNvSpPr>
          <p:nvPr>
            <p:ph type="body" sz="quarter" idx="14" hasCustomPrompt="1"/>
          </p:nvPr>
        </p:nvSpPr>
        <p:spPr>
          <a:xfrm>
            <a:off x="6627128" y="6594947"/>
            <a:ext cx="1786773" cy="261980"/>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 FDO #, etc.</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41277" y="1549715"/>
            <a:ext cx="2461446" cy="2514600"/>
          </a:xfrm>
          <a:prstGeom prst="rect">
            <a:avLst/>
          </a:prstGeom>
        </p:spPr>
      </p:pic>
      <p:sp>
        <p:nvSpPr>
          <p:cNvPr id="17"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18" name="Text Placeholder 30"/>
          <p:cNvSpPr>
            <a:spLocks noGrp="1"/>
          </p:cNvSpPr>
          <p:nvPr>
            <p:ph type="body" sz="quarter" idx="12" hasCustomPrompt="1"/>
          </p:nvPr>
        </p:nvSpPr>
        <p:spPr>
          <a:xfrm>
            <a:off x="3186820" y="6675120"/>
            <a:ext cx="27432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10" name="Text Placeholder 9"/>
          <p:cNvSpPr>
            <a:spLocks noGrp="1"/>
          </p:cNvSpPr>
          <p:nvPr>
            <p:ph type="body" sz="quarter" idx="15" hasCustomPrompt="1"/>
          </p:nvPr>
        </p:nvSpPr>
        <p:spPr>
          <a:xfrm>
            <a:off x="914400" y="4778014"/>
            <a:ext cx="7315200" cy="392611"/>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CLASSIFICATION</a:t>
            </a:r>
          </a:p>
        </p:txBody>
      </p:sp>
      <p:sp>
        <p:nvSpPr>
          <p:cNvPr id="12" name="Text Placeholder 11"/>
          <p:cNvSpPr>
            <a:spLocks noGrp="1"/>
          </p:cNvSpPr>
          <p:nvPr>
            <p:ph type="body" sz="quarter" idx="16" hasCustomPrompt="1"/>
          </p:nvPr>
        </p:nvSpPr>
        <p:spPr>
          <a:xfrm>
            <a:off x="914400" y="5487969"/>
            <a:ext cx="7315200" cy="408496"/>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CLASSIFICATION</a:t>
            </a:r>
            <a:endParaRPr lang="en-US" dirty="0"/>
          </a:p>
        </p:txBody>
      </p:sp>
      <p:sp>
        <p:nvSpPr>
          <p:cNvPr id="22" name="Text Placeholder 21"/>
          <p:cNvSpPr>
            <a:spLocks noGrp="1"/>
          </p:cNvSpPr>
          <p:nvPr>
            <p:ph type="body" sz="quarter" idx="19" hasCustomPrompt="1"/>
          </p:nvPr>
        </p:nvSpPr>
        <p:spPr>
          <a:xfrm>
            <a:off x="4411235" y="5912896"/>
            <a:ext cx="2215893" cy="235357"/>
          </a:xfrm>
        </p:spPr>
        <p:txBody>
          <a:bodyPr>
            <a:noAutofit/>
          </a:bodyPr>
          <a:lstStyle>
            <a:lvl1pPr marL="0" indent="0">
              <a:lnSpc>
                <a:spcPct val="100000"/>
              </a:lnSpc>
              <a:spcBef>
                <a:spcPts val="288"/>
              </a:spcBef>
              <a:buNone/>
              <a:defRPr sz="1200" b="1" i="0">
                <a:solidFill>
                  <a:sysClr val="windowText" lastClr="000000"/>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smtClean="0"/>
              <a:t>Name of Individual, JDIR</a:t>
            </a:r>
          </a:p>
        </p:txBody>
      </p:sp>
      <p:sp>
        <p:nvSpPr>
          <p:cNvPr id="24" name="Text Placeholder 23"/>
          <p:cNvSpPr>
            <a:spLocks noGrp="1"/>
          </p:cNvSpPr>
          <p:nvPr>
            <p:ph type="body" sz="quarter" idx="20" hasCustomPrompt="1"/>
          </p:nvPr>
        </p:nvSpPr>
        <p:spPr>
          <a:xfrm>
            <a:off x="4411235" y="6148253"/>
            <a:ext cx="2215893" cy="217079"/>
          </a:xfrm>
        </p:spPr>
        <p:txBody>
          <a:bodyPr>
            <a:noAutofit/>
          </a:bodyPr>
          <a:lstStyle>
            <a:lvl1pPr marL="0" indent="0">
              <a:buNone/>
              <a:defRPr sz="1200" b="1" baseline="0">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smtClean="0"/>
              <a:t>PACOM SCG</a:t>
            </a:r>
          </a:p>
        </p:txBody>
      </p:sp>
      <p:sp>
        <p:nvSpPr>
          <p:cNvPr id="26" name="Text Placeholder 25"/>
          <p:cNvSpPr>
            <a:spLocks noGrp="1"/>
          </p:cNvSpPr>
          <p:nvPr>
            <p:ph type="body" sz="quarter" idx="21" hasCustomPrompt="1"/>
          </p:nvPr>
        </p:nvSpPr>
        <p:spPr>
          <a:xfrm>
            <a:off x="4411235" y="6365330"/>
            <a:ext cx="2215893" cy="252458"/>
          </a:xfrm>
        </p:spPr>
        <p:txBody>
          <a:bodyPr>
            <a:noAutofit/>
          </a:bodyPr>
          <a:lstStyle>
            <a:lvl1pPr marL="0" indent="0">
              <a:buNone/>
              <a:defRPr sz="1200" b="1">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200">
                <a:latin typeface="Arial" panose="020B0604020202020204" pitchFamily="34" charset="0"/>
                <a:cs typeface="Arial" panose="020B0604020202020204" pitchFamily="34" charset="0"/>
              </a:defRPr>
            </a:lvl4pPr>
            <a:lvl5pPr marL="1828800" indent="0">
              <a:buNone/>
              <a:defRPr sz="1200">
                <a:latin typeface="Arial" panose="020B0604020202020204" pitchFamily="34" charset="0"/>
                <a:cs typeface="Arial" panose="020B0604020202020204" pitchFamily="34" charset="0"/>
              </a:defRPr>
            </a:lvl5pPr>
          </a:lstStyle>
          <a:p>
            <a:pPr lvl="0"/>
            <a:r>
              <a:rPr lang="en-US" dirty="0" smtClean="0"/>
              <a:t>YYYYMMDD</a:t>
            </a:r>
          </a:p>
        </p:txBody>
      </p:sp>
    </p:spTree>
    <p:extLst>
      <p:ext uri="{BB962C8B-B14F-4D97-AF65-F5344CB8AC3E}">
        <p14:creationId xmlns:p14="http://schemas.microsoft.com/office/powerpoint/2010/main" val="388058344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Text Placeholder 2"/>
          <p:cNvSpPr>
            <a:spLocks noGrp="1"/>
          </p:cNvSpPr>
          <p:nvPr>
            <p:ph idx="1"/>
          </p:nvPr>
        </p:nvSpPr>
        <p:spPr>
          <a:xfrm>
            <a:off x="353086" y="1491069"/>
            <a:ext cx="8452109" cy="4685894"/>
          </a:xfrm>
          <a:prstGeom prst="rect">
            <a:avLst/>
          </a:prstGeom>
        </p:spPr>
        <p:txBody>
          <a:bodyPr vert="horz" lIns="91440" tIns="45720" rIns="91440" bIns="45720" rtlCol="0">
            <a:normAutofit/>
          </a:bodyPr>
          <a:lstStyle>
            <a:lvl1pPr marL="117475" indent="-117475">
              <a:lnSpc>
                <a:spcPct val="100000"/>
              </a:lnSpc>
              <a:spcBef>
                <a:spcPts val="0"/>
              </a:spcBef>
              <a:spcAft>
                <a:spcPts val="600"/>
              </a:spcAft>
              <a:buFont typeface="Wingdings" panose="05000000000000000000" pitchFamily="2" charset="2"/>
              <a:buChar char="Ø"/>
              <a:defRPr sz="1400" b="1">
                <a:latin typeface="Arial" panose="020B0604020202020204" pitchFamily="34" charset="0"/>
                <a:cs typeface="Arial" panose="020B0604020202020204" pitchFamily="34" charset="0"/>
              </a:defRPr>
            </a:lvl1pPr>
            <a:lvl2pPr marL="344488" indent="-117475">
              <a:lnSpc>
                <a:spcPct val="100000"/>
              </a:lnSpc>
              <a:spcBef>
                <a:spcPts val="0"/>
              </a:spcBef>
              <a:spcAft>
                <a:spcPts val="600"/>
              </a:spcAft>
              <a:buFont typeface="Wingdings" panose="05000000000000000000" pitchFamily="2" charset="2"/>
              <a:buChar char="§"/>
              <a:defRPr sz="1400" b="1">
                <a:latin typeface="Arial" panose="020B0604020202020204" pitchFamily="34" charset="0"/>
                <a:cs typeface="Arial" panose="020B0604020202020204" pitchFamily="34" charset="0"/>
              </a:defRPr>
            </a:lvl2pPr>
            <a:lvl3pPr marL="569913" indent="-107950">
              <a:lnSpc>
                <a:spcPct val="100000"/>
              </a:lnSpc>
              <a:spcBef>
                <a:spcPts val="0"/>
              </a:spcBef>
              <a:spcAft>
                <a:spcPts val="600"/>
              </a:spcAft>
              <a:defRPr sz="1400" b="1">
                <a:latin typeface="Arial" panose="020B0604020202020204" pitchFamily="34" charset="0"/>
                <a:cs typeface="Arial" panose="020B0604020202020204" pitchFamily="34" charset="0"/>
              </a:defRPr>
            </a:lvl3pPr>
            <a:lvl4pPr marL="796925" indent="-109538">
              <a:lnSpc>
                <a:spcPct val="100000"/>
              </a:lnSpc>
              <a:spcBef>
                <a:spcPts val="0"/>
              </a:spcBef>
              <a:spcAft>
                <a:spcPts val="600"/>
              </a:spcAft>
              <a:buFont typeface="Arial" panose="020B0604020202020204" pitchFamily="34" charset="0"/>
              <a:buChar char="‒"/>
              <a:defRPr sz="1400" b="1">
                <a:latin typeface="Arial" panose="020B0604020202020204" pitchFamily="34" charset="0"/>
                <a:cs typeface="Arial" panose="020B0604020202020204" pitchFamily="34" charset="0"/>
              </a:defRPr>
            </a:lvl4pPr>
            <a:lvl5pPr marL="1031875" indent="-117475">
              <a:lnSpc>
                <a:spcPct val="100000"/>
              </a:lnSpc>
              <a:spcBef>
                <a:spcPts val="0"/>
              </a:spcBef>
              <a:spcAft>
                <a:spcPts val="600"/>
              </a:spcAft>
              <a:defRPr sz="1800" b="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p:cNvSpPr>
            <a:spLocks noGrp="1"/>
          </p:cNvSpPr>
          <p:nvPr>
            <p:ph type="body" sz="quarter" idx="11" hasCustomPrompt="1"/>
          </p:nvPr>
        </p:nvSpPr>
        <p:spPr>
          <a:xfrm>
            <a:off x="1367074" y="353991"/>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2514600" y="1"/>
            <a:ext cx="4114800" cy="182880"/>
          </a:xfrm>
        </p:spPr>
        <p:txBody>
          <a:bodyPr bIns="0">
            <a:normAutofit/>
          </a:bodyPr>
          <a:lstStyle>
            <a:lvl1pPr marL="0" indent="0" algn="ctr">
              <a:buNone/>
              <a:defRPr sz="1000" b="1" baseline="0">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33" name="Text Placeholder 30"/>
          <p:cNvSpPr>
            <a:spLocks noGrp="1"/>
          </p:cNvSpPr>
          <p:nvPr>
            <p:ph type="body" sz="quarter" idx="12" hasCustomPrompt="1"/>
          </p:nvPr>
        </p:nvSpPr>
        <p:spPr>
          <a:xfrm>
            <a:off x="2514600" y="6675120"/>
            <a:ext cx="41148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35" name="Text Placeholder 30"/>
          <p:cNvSpPr>
            <a:spLocks noGrp="1"/>
          </p:cNvSpPr>
          <p:nvPr>
            <p:ph type="body" sz="quarter" idx="14" hasCustomPrompt="1"/>
          </p:nvPr>
        </p:nvSpPr>
        <p:spPr>
          <a:xfrm>
            <a:off x="6138251" y="6594947"/>
            <a:ext cx="2275651" cy="261980"/>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r>
              <a:rPr lang="en-US" dirty="0" smtClean="0"/>
              <a:t>Special Notes, Declassification Date, “As Of” DTG, FDO #, etc.</a:t>
            </a:r>
          </a:p>
        </p:txBody>
      </p:sp>
    </p:spTree>
    <p:extLst>
      <p:ext uri="{BB962C8B-B14F-4D97-AF65-F5344CB8AC3E}">
        <p14:creationId xmlns:p14="http://schemas.microsoft.com/office/powerpoint/2010/main" val="281448266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05F5-D189-4158-B6A6-871B6FF989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C87837-325D-4A1F-9E68-4A4E232E54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8E69A-681D-4907-A45B-3F18F1A6EA30}"/>
              </a:ext>
            </a:extLst>
          </p:cNvPr>
          <p:cNvSpPr>
            <a:spLocks noGrp="1"/>
          </p:cNvSpPr>
          <p:nvPr>
            <p:ph type="dt" sz="half" idx="10"/>
          </p:nvPr>
        </p:nvSpPr>
        <p:spPr/>
        <p:txBody>
          <a:bodyPr/>
          <a:lstStyle/>
          <a:p>
            <a:fld id="{194F90E8-5B31-4627-91CA-068890685681}" type="datetimeFigureOut">
              <a:rPr lang="en-US" smtClean="0"/>
              <a:t>7/31/2024</a:t>
            </a:fld>
            <a:endParaRPr lang="en-US" dirty="0"/>
          </a:p>
        </p:txBody>
      </p:sp>
      <p:sp>
        <p:nvSpPr>
          <p:cNvPr id="5" name="Footer Placeholder 4">
            <a:extLst>
              <a:ext uri="{FF2B5EF4-FFF2-40B4-BE49-F238E27FC236}">
                <a16:creationId xmlns:a16="http://schemas.microsoft.com/office/drawing/2014/main" id="{5FB659B4-304E-4E5B-BDD5-4358A25CDF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5E3878-86FB-45B3-962A-EC577739437C}"/>
              </a:ext>
            </a:extLst>
          </p:cNvPr>
          <p:cNvSpPr>
            <a:spLocks noGrp="1"/>
          </p:cNvSpPr>
          <p:nvPr>
            <p:ph type="sldNum" sz="quarter" idx="12"/>
          </p:nvPr>
        </p:nvSpPr>
        <p:spPr/>
        <p:txBody>
          <a:bodyPr/>
          <a:lstStyle/>
          <a:p>
            <a:fld id="{76A3E182-19A6-4B62-BC05-0B1BD3CF1161}" type="slidenum">
              <a:rPr lang="en-US" smtClean="0"/>
              <a:t>‹#›</a:t>
            </a:fld>
            <a:endParaRPr lang="en-US" dirty="0"/>
          </a:p>
        </p:txBody>
      </p:sp>
    </p:spTree>
    <p:extLst>
      <p:ext uri="{BB962C8B-B14F-4D97-AF65-F5344CB8AC3E}">
        <p14:creationId xmlns:p14="http://schemas.microsoft.com/office/powerpoint/2010/main" val="1491928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New">
    <p:spTree>
      <p:nvGrpSpPr>
        <p:cNvPr id="1" name=""/>
        <p:cNvGrpSpPr/>
        <p:nvPr/>
      </p:nvGrpSpPr>
      <p:grpSpPr>
        <a:xfrm>
          <a:off x="0" y="0"/>
          <a:ext cx="0" cy="0"/>
          <a:chOff x="0" y="0"/>
          <a:chExt cx="0" cy="0"/>
        </a:xfrm>
      </p:grpSpPr>
      <p:sp>
        <p:nvSpPr>
          <p:cNvPr id="8" name="Title 1"/>
          <p:cNvSpPr txBox="1">
            <a:spLocks/>
          </p:cNvSpPr>
          <p:nvPr userDrawn="1"/>
        </p:nvSpPr>
        <p:spPr bwMode="auto">
          <a:xfrm>
            <a:off x="681038" y="37465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algn="ctr" rtl="0" eaLnBrk="0" fontAlgn="base" hangingPunct="0">
              <a:spcBef>
                <a:spcPct val="0"/>
              </a:spcBef>
              <a:spcAft>
                <a:spcPct val="0"/>
              </a:spcAft>
              <a:defRPr sz="3200" b="1" i="1">
                <a:solidFill>
                  <a:schemeClr val="tx1"/>
                </a:solidFill>
                <a:latin typeface="+mj-lt"/>
                <a:ea typeface="+mj-ea"/>
                <a:cs typeface="+mj-cs"/>
              </a:defRPr>
            </a:lvl1pPr>
            <a:lvl2pPr algn="l" rtl="0" eaLnBrk="0" fontAlgn="base" hangingPunct="0">
              <a:spcBef>
                <a:spcPct val="0"/>
              </a:spcBef>
              <a:spcAft>
                <a:spcPct val="0"/>
              </a:spcAft>
              <a:defRPr sz="2400" b="1" i="1">
                <a:solidFill>
                  <a:schemeClr val="tx1"/>
                </a:solidFill>
                <a:latin typeface="Arial" charset="0"/>
                <a:cs typeface="Times New Roman" pitchFamily="18" charset="0"/>
              </a:defRPr>
            </a:lvl2pPr>
            <a:lvl3pPr algn="l" rtl="0" eaLnBrk="0" fontAlgn="base" hangingPunct="0">
              <a:spcBef>
                <a:spcPct val="0"/>
              </a:spcBef>
              <a:spcAft>
                <a:spcPct val="0"/>
              </a:spcAft>
              <a:defRPr sz="2400" b="1" i="1">
                <a:solidFill>
                  <a:schemeClr val="tx1"/>
                </a:solidFill>
                <a:latin typeface="Arial" charset="0"/>
                <a:cs typeface="Times New Roman" pitchFamily="18" charset="0"/>
              </a:defRPr>
            </a:lvl3pPr>
            <a:lvl4pPr algn="l" rtl="0" eaLnBrk="0" fontAlgn="base" hangingPunct="0">
              <a:spcBef>
                <a:spcPct val="0"/>
              </a:spcBef>
              <a:spcAft>
                <a:spcPct val="0"/>
              </a:spcAft>
              <a:defRPr sz="2400" b="1" i="1">
                <a:solidFill>
                  <a:schemeClr val="tx1"/>
                </a:solidFill>
                <a:latin typeface="Arial" charset="0"/>
                <a:cs typeface="Times New Roman" pitchFamily="18" charset="0"/>
              </a:defRPr>
            </a:lvl4pPr>
            <a:lvl5pPr algn="l" rtl="0" eaLnBrk="0" fontAlgn="base" hangingPunct="0">
              <a:spcBef>
                <a:spcPct val="0"/>
              </a:spcBef>
              <a:spcAft>
                <a:spcPct val="0"/>
              </a:spcAft>
              <a:defRPr sz="2400" b="1" i="1">
                <a:solidFill>
                  <a:schemeClr val="tx1"/>
                </a:solidFill>
                <a:latin typeface="Arial" charset="0"/>
                <a:cs typeface="Times New Roman" pitchFamily="18" charset="0"/>
              </a:defRPr>
            </a:lvl5pPr>
            <a:lvl6pPr marL="457200" algn="l" rtl="0" fontAlgn="base">
              <a:spcBef>
                <a:spcPct val="0"/>
              </a:spcBef>
              <a:spcAft>
                <a:spcPct val="0"/>
              </a:spcAft>
              <a:defRPr sz="2400" b="1" i="1">
                <a:solidFill>
                  <a:schemeClr val="tx1"/>
                </a:solidFill>
                <a:latin typeface="Arial" charset="0"/>
                <a:cs typeface="Times New Roman" pitchFamily="18" charset="0"/>
              </a:defRPr>
            </a:lvl6pPr>
            <a:lvl7pPr marL="914400" algn="l" rtl="0" fontAlgn="base">
              <a:spcBef>
                <a:spcPct val="0"/>
              </a:spcBef>
              <a:spcAft>
                <a:spcPct val="0"/>
              </a:spcAft>
              <a:defRPr sz="2400" b="1" i="1">
                <a:solidFill>
                  <a:schemeClr val="tx1"/>
                </a:solidFill>
                <a:latin typeface="Arial" charset="0"/>
                <a:cs typeface="Times New Roman" pitchFamily="18" charset="0"/>
              </a:defRPr>
            </a:lvl7pPr>
            <a:lvl8pPr marL="1371600" algn="l" rtl="0" fontAlgn="base">
              <a:spcBef>
                <a:spcPct val="0"/>
              </a:spcBef>
              <a:spcAft>
                <a:spcPct val="0"/>
              </a:spcAft>
              <a:defRPr sz="2400" b="1" i="1">
                <a:solidFill>
                  <a:schemeClr val="tx1"/>
                </a:solidFill>
                <a:latin typeface="Arial" charset="0"/>
                <a:cs typeface="Times New Roman" pitchFamily="18" charset="0"/>
              </a:defRPr>
            </a:lvl8pPr>
            <a:lvl9pPr marL="1828800" algn="l" rtl="0" fontAlgn="base">
              <a:spcBef>
                <a:spcPct val="0"/>
              </a:spcBef>
              <a:spcAft>
                <a:spcPct val="0"/>
              </a:spcAft>
              <a:defRPr sz="2400" b="1" i="1">
                <a:solidFill>
                  <a:schemeClr val="tx1"/>
                </a:solidFill>
                <a:latin typeface="Arial" charset="0"/>
                <a:cs typeface="Times New Roman" pitchFamily="18" charset="0"/>
              </a:defRPr>
            </a:lvl9pPr>
          </a:lstStyle>
          <a:p>
            <a:pPr defTabSz="914400">
              <a:defRPr/>
            </a:pPr>
            <a:r>
              <a:rPr lang="en-US" altLang="en-US" sz="2800" kern="0" cap="small" dirty="0">
                <a:solidFill>
                  <a:srgbClr val="000000"/>
                </a:solidFill>
                <a:latin typeface="Arial"/>
                <a:cs typeface="Times New Roman"/>
              </a:rPr>
              <a:t>HQ USINDOPACOM </a:t>
            </a:r>
            <a:endParaRPr lang="en-US" altLang="en-US" sz="3200" kern="0" cap="small" dirty="0">
              <a:solidFill>
                <a:srgbClr val="000000"/>
              </a:solidFill>
              <a:latin typeface="Arial"/>
              <a:cs typeface="Times New Roman"/>
            </a:endParaRPr>
          </a:p>
        </p:txBody>
      </p:sp>
      <p:sp>
        <p:nvSpPr>
          <p:cNvPr id="9" name="Subtitle 2"/>
          <p:cNvSpPr txBox="1">
            <a:spLocks/>
          </p:cNvSpPr>
          <p:nvPr userDrawn="1"/>
        </p:nvSpPr>
        <p:spPr bwMode="auto">
          <a:xfrm>
            <a:off x="1371600" y="4391025"/>
            <a:ext cx="6400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85800" indent="-22701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spcBef>
                <a:spcPct val="20000"/>
              </a:spcBef>
              <a:defRPr/>
            </a:pPr>
            <a:endParaRPr lang="en-US" altLang="en-US" sz="2000" b="1">
              <a:solidFill>
                <a:srgbClr val="000000"/>
              </a:solidFill>
              <a:cs typeface="Times New Roman" panose="02020603050405020304" pitchFamily="18" charset="0"/>
            </a:endParaRPr>
          </a:p>
        </p:txBody>
      </p:sp>
      <p:pic>
        <p:nvPicPr>
          <p:cNvPr id="10"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341689" y="1549400"/>
            <a:ext cx="246062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026"/>
          <p:cNvSpPr>
            <a:spLocks noGrp="1" noChangeArrowheads="1"/>
          </p:cNvSpPr>
          <p:nvPr>
            <p:ph type="ctrTitle"/>
          </p:nvPr>
        </p:nvSpPr>
        <p:spPr>
          <a:xfrm>
            <a:off x="685800" y="863759"/>
            <a:ext cx="7772400" cy="653893"/>
          </a:xfrm>
          <a:prstGeom prst="rect">
            <a:avLst/>
          </a:prstGeom>
        </p:spPr>
        <p:txBody>
          <a:bodyPr anchor="t" anchorCtr="1"/>
          <a:lstStyle>
            <a:lvl1pPr algn="ctr">
              <a:defRPr sz="3200"/>
            </a:lvl1pPr>
          </a:lstStyle>
          <a:p>
            <a:r>
              <a:rPr lang="en-US" dirty="0"/>
              <a:t>Click to edit Master title style</a:t>
            </a:r>
          </a:p>
        </p:txBody>
      </p:sp>
      <p:sp>
        <p:nvSpPr>
          <p:cNvPr id="7" name="Rectangle 1027"/>
          <p:cNvSpPr>
            <a:spLocks noGrp="1" noChangeArrowheads="1"/>
          </p:cNvSpPr>
          <p:nvPr>
            <p:ph type="subTitle" idx="1"/>
          </p:nvPr>
        </p:nvSpPr>
        <p:spPr>
          <a:xfrm>
            <a:off x="2967038" y="4077075"/>
            <a:ext cx="3200400" cy="331958"/>
          </a:xfrm>
        </p:spPr>
        <p:txBody>
          <a:bodyPr>
            <a:normAutofit/>
          </a:bodyPr>
          <a:lstStyle>
            <a:lvl1pPr marL="0" indent="0" algn="ctr">
              <a:buFontTx/>
              <a:buNone/>
              <a:defRPr sz="1800" b="1">
                <a:latin typeface="Arial" panose="020B0604020202020204" pitchFamily="34" charset="0"/>
                <a:cs typeface="Arial" panose="020B0604020202020204" pitchFamily="34" charset="0"/>
              </a:defRPr>
            </a:lvl1pPr>
          </a:lstStyle>
          <a:p>
            <a:r>
              <a:rPr lang="en-US"/>
              <a:t>Click to edit Master subtitle style</a:t>
            </a:r>
            <a:endParaRPr lang="en-US" dirty="0"/>
          </a:p>
        </p:txBody>
      </p:sp>
      <p:sp>
        <p:nvSpPr>
          <p:cNvPr id="17" name="Text Placeholder 30"/>
          <p:cNvSpPr>
            <a:spLocks noGrp="1"/>
          </p:cNvSpPr>
          <p:nvPr>
            <p:ph type="body" sz="quarter" idx="10"/>
          </p:nvPr>
        </p:nvSpPr>
        <p:spPr>
          <a:xfrm>
            <a:off x="3186820" y="1"/>
            <a:ext cx="2743200" cy="182880"/>
          </a:xfr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a:t>Edit Master text styles</a:t>
            </a:r>
          </a:p>
          <a:p>
            <a:pPr lvl="1"/>
            <a:r>
              <a:rPr lang="en-US"/>
              <a:t>Second level</a:t>
            </a:r>
          </a:p>
        </p:txBody>
      </p:sp>
      <p:sp>
        <p:nvSpPr>
          <p:cNvPr id="18" name="Text Placeholder 30"/>
          <p:cNvSpPr>
            <a:spLocks noGrp="1"/>
          </p:cNvSpPr>
          <p:nvPr>
            <p:ph type="body" sz="quarter" idx="12"/>
          </p:nvPr>
        </p:nvSpPr>
        <p:spPr>
          <a:xfrm>
            <a:off x="3186820" y="6675120"/>
            <a:ext cx="2743200" cy="182880"/>
          </a:xfr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862277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13152" y="6562672"/>
            <a:ext cx="294562" cy="247702"/>
          </a:xfrm>
          <a:ln w="12700">
            <a:solidFill>
              <a:schemeClr val="bg1">
                <a:lumMod val="50000"/>
              </a:schemeClr>
            </a:solidFill>
          </a:ln>
        </p:spPr>
        <p:txBody>
          <a:bodyPr lIns="0" tIns="0" rIns="0" bIns="0"/>
          <a:lstStyle>
            <a:lvl1pPr algn="ctr">
              <a:defRPr sz="938">
                <a:latin typeface="Franklin Gothic Demi" panose="020B0703020102020204" pitchFamily="34" charset="0"/>
              </a:defRPr>
            </a:lvl1pPr>
          </a:lstStyle>
          <a:p>
            <a:fld id="{43D21128-93C5-4C10-95F2-618F292A2155}" type="slidenum">
              <a:rPr lang="en-US" smtClean="0"/>
              <a:pPr/>
              <a:t>‹#›</a:t>
            </a:fld>
            <a:endParaRPr lang="en-US" dirty="0"/>
          </a:p>
        </p:txBody>
      </p:sp>
      <p:sp>
        <p:nvSpPr>
          <p:cNvPr id="12" name="Content Placeholder 10">
            <a:extLst>
              <a:ext uri="{FF2B5EF4-FFF2-40B4-BE49-F238E27FC236}">
                <a16:creationId xmlns:a16="http://schemas.microsoft.com/office/drawing/2014/main" id="{C199E350-A73B-26FB-FECE-80A619EC67C9}"/>
              </a:ext>
            </a:extLst>
          </p:cNvPr>
          <p:cNvSpPr>
            <a:spLocks noGrp="1"/>
          </p:cNvSpPr>
          <p:nvPr>
            <p:ph sz="quarter" idx="14" hasCustomPrompt="1"/>
          </p:nvPr>
        </p:nvSpPr>
        <p:spPr>
          <a:xfrm>
            <a:off x="2961066" y="6713587"/>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sp>
        <p:nvSpPr>
          <p:cNvPr id="18" name="TextBox 17">
            <a:extLst>
              <a:ext uri="{FF2B5EF4-FFF2-40B4-BE49-F238E27FC236}">
                <a16:creationId xmlns:a16="http://schemas.microsoft.com/office/drawing/2014/main" id="{34E4C679-AE9E-2F1E-59F8-39E81A610FC3}"/>
              </a:ext>
            </a:extLst>
          </p:cNvPr>
          <p:cNvSpPr txBox="1"/>
          <p:nvPr userDrawn="1"/>
        </p:nvSpPr>
        <p:spPr>
          <a:xfrm>
            <a:off x="2312667" y="6572793"/>
            <a:ext cx="4518674" cy="144335"/>
          </a:xfrm>
          <a:prstGeom prst="rect">
            <a:avLst/>
          </a:prstGeom>
          <a:noFill/>
        </p:spPr>
        <p:txBody>
          <a:bodyPr wrap="none" lIns="0" tIns="0" rIns="0" bIns="0" rtlCol="0">
            <a:spAutoFit/>
          </a:bodyPr>
          <a:lstStyle/>
          <a:p>
            <a:pPr algn="ctr"/>
            <a:r>
              <a:rPr lang="en-US" sz="938" cap="all" spc="94" baseline="0" dirty="0">
                <a:solidFill>
                  <a:schemeClr val="bg1">
                    <a:lumMod val="50000"/>
                  </a:schemeClr>
                </a:solidFill>
                <a:latin typeface="Franklin Gothic Demi Cond" panose="020B0706030402020204" pitchFamily="34" charset="0"/>
              </a:rPr>
              <a:t>U</a:t>
            </a:r>
            <a:r>
              <a:rPr lang="en-US" sz="938" b="0" cap="all" spc="94" baseline="0" dirty="0">
                <a:solidFill>
                  <a:schemeClr val="bg1">
                    <a:lumMod val="50000"/>
                  </a:schemeClr>
                </a:solidFill>
                <a:latin typeface="Franklin Gothic Demi Cond" panose="020B0706030402020204" pitchFamily="34" charset="0"/>
              </a:rPr>
              <a:t>nited states Indo-Pacific Command | J5 strategic Planning and Policy</a:t>
            </a:r>
          </a:p>
        </p:txBody>
      </p:sp>
      <p:cxnSp>
        <p:nvCxnSpPr>
          <p:cNvPr id="19" name="Straight Connector 18">
            <a:extLst>
              <a:ext uri="{FF2B5EF4-FFF2-40B4-BE49-F238E27FC236}">
                <a16:creationId xmlns:a16="http://schemas.microsoft.com/office/drawing/2014/main" id="{81692358-1D1A-DF1E-5907-26BC02413A4B}"/>
              </a:ext>
            </a:extLst>
          </p:cNvPr>
          <p:cNvCxnSpPr>
            <a:cxnSpLocks/>
          </p:cNvCxnSpPr>
          <p:nvPr userDrawn="1"/>
        </p:nvCxnSpPr>
        <p:spPr>
          <a:xfrm>
            <a:off x="267608" y="6565649"/>
            <a:ext cx="8519584"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cxnSp>
        <p:nvCxnSpPr>
          <p:cNvPr id="20" name="Straight Connector 19">
            <a:extLst>
              <a:ext uri="{FF2B5EF4-FFF2-40B4-BE49-F238E27FC236}">
                <a16:creationId xmlns:a16="http://schemas.microsoft.com/office/drawing/2014/main" id="{7618AAFD-EE57-332A-7FF5-E9562093600D}"/>
              </a:ext>
            </a:extLst>
          </p:cNvPr>
          <p:cNvCxnSpPr>
            <a:cxnSpLocks/>
          </p:cNvCxnSpPr>
          <p:nvPr userDrawn="1"/>
        </p:nvCxnSpPr>
        <p:spPr>
          <a:xfrm>
            <a:off x="389106" y="601463"/>
            <a:ext cx="8677690" cy="0"/>
          </a:xfrm>
          <a:prstGeom prst="line">
            <a:avLst/>
          </a:prstGeom>
          <a:ln>
            <a:solidFill>
              <a:schemeClr val="bg1">
                <a:lumMod val="50000"/>
              </a:schemeClr>
            </a:solidFill>
          </a:ln>
        </p:spPr>
        <p:style>
          <a:lnRef idx="3">
            <a:schemeClr val="accent3"/>
          </a:lnRef>
          <a:fillRef idx="0">
            <a:schemeClr val="accent3"/>
          </a:fillRef>
          <a:effectRef idx="2">
            <a:schemeClr val="accent3"/>
          </a:effectRef>
          <a:fontRef idx="minor">
            <a:schemeClr val="tx1"/>
          </a:fontRef>
        </p:style>
      </p:cxnSp>
      <p:sp>
        <p:nvSpPr>
          <p:cNvPr id="21" name="Title 1"/>
          <p:cNvSpPr>
            <a:spLocks noGrp="1"/>
          </p:cNvSpPr>
          <p:nvPr>
            <p:ph type="title"/>
          </p:nvPr>
        </p:nvSpPr>
        <p:spPr>
          <a:xfrm>
            <a:off x="759178" y="154275"/>
            <a:ext cx="8307618" cy="387151"/>
          </a:xfrm>
        </p:spPr>
        <p:txBody>
          <a:bodyPr lIns="45720" rIns="0">
            <a:noAutofit/>
          </a:bodyPr>
          <a:lstStyle>
            <a:lvl1pPr>
              <a:defRPr sz="2400" i="1">
                <a:latin typeface="Franklin Gothic Demi" panose="020B0703020102020204" pitchFamily="34" charset="0"/>
              </a:defRPr>
            </a:lvl1pPr>
          </a:lstStyle>
          <a:p>
            <a:r>
              <a:rPr lang="en-US" dirty="0"/>
              <a:t>Click to edit Master title style</a:t>
            </a:r>
          </a:p>
        </p:txBody>
      </p:sp>
      <p:sp>
        <p:nvSpPr>
          <p:cNvPr id="23" name="Content Placeholder 10">
            <a:extLst>
              <a:ext uri="{FF2B5EF4-FFF2-40B4-BE49-F238E27FC236}">
                <a16:creationId xmlns:a16="http://schemas.microsoft.com/office/drawing/2014/main" id="{F51DD475-A917-B98B-7CF4-47D62A306FE8}"/>
              </a:ext>
            </a:extLst>
          </p:cNvPr>
          <p:cNvSpPr>
            <a:spLocks noGrp="1"/>
          </p:cNvSpPr>
          <p:nvPr>
            <p:ph sz="quarter" idx="13" hasCustomPrompt="1"/>
          </p:nvPr>
        </p:nvSpPr>
        <p:spPr>
          <a:xfrm>
            <a:off x="2961066" y="8930"/>
            <a:ext cx="3221869" cy="136922"/>
          </a:xfrm>
        </p:spPr>
        <p:txBody>
          <a:bodyPr anchor="ctr">
            <a:noAutofit/>
          </a:bodyPr>
          <a:lstStyle>
            <a:lvl1pPr marL="0" indent="0" algn="ctr">
              <a:buNone/>
              <a:defRPr sz="938">
                <a:latin typeface="Franklin Gothic Demi Cond" panose="020B0706030402020204" pitchFamily="34" charset="0"/>
              </a:defRPr>
            </a:lvl1pPr>
            <a:lvl2pPr>
              <a:defRPr sz="938">
                <a:latin typeface="Franklin Gothic Demi Cond" panose="020B0706030402020204" pitchFamily="34" charset="0"/>
              </a:defRPr>
            </a:lvl2pPr>
            <a:lvl3pPr>
              <a:defRPr sz="938">
                <a:latin typeface="Franklin Gothic Demi Cond" panose="020B0706030402020204" pitchFamily="34" charset="0"/>
              </a:defRPr>
            </a:lvl3pPr>
            <a:lvl4pPr>
              <a:defRPr sz="938">
                <a:latin typeface="Franklin Gothic Demi Cond" panose="020B0706030402020204" pitchFamily="34" charset="0"/>
              </a:defRPr>
            </a:lvl4pPr>
            <a:lvl5pPr>
              <a:defRPr sz="938">
                <a:latin typeface="Franklin Gothic Demi Cond" panose="020B0706030402020204" pitchFamily="34" charset="0"/>
              </a:defRPr>
            </a:lvl5pPr>
          </a:lstStyle>
          <a:p>
            <a:pPr lvl="0"/>
            <a:r>
              <a:rPr lang="en-US" dirty="0"/>
              <a:t>CLASSIFICATION</a:t>
            </a:r>
          </a:p>
        </p:txBody>
      </p:sp>
      <p:grpSp>
        <p:nvGrpSpPr>
          <p:cNvPr id="24" name="Group 23">
            <a:extLst>
              <a:ext uri="{FF2B5EF4-FFF2-40B4-BE49-F238E27FC236}">
                <a16:creationId xmlns:a16="http://schemas.microsoft.com/office/drawing/2014/main" id="{7CD5F2DF-239C-CC2E-C8B5-8EF756416180}"/>
              </a:ext>
            </a:extLst>
          </p:cNvPr>
          <p:cNvGrpSpPr/>
          <p:nvPr userDrawn="1"/>
        </p:nvGrpSpPr>
        <p:grpSpPr>
          <a:xfrm>
            <a:off x="2881880" y="539053"/>
            <a:ext cx="325210" cy="117673"/>
            <a:chOff x="3011686" y="571180"/>
            <a:chExt cx="341471" cy="128376"/>
          </a:xfrm>
          <a:effectLst>
            <a:outerShdw blurRad="63500" sx="102000" sy="102000" algn="ctr" rotWithShape="0">
              <a:prstClr val="black">
                <a:alpha val="40000"/>
              </a:prstClr>
            </a:outerShdw>
          </a:effectLst>
        </p:grpSpPr>
        <p:sp>
          <p:nvSpPr>
            <p:cNvPr id="25" name="Parallelogram 24">
              <a:extLst>
                <a:ext uri="{FF2B5EF4-FFF2-40B4-BE49-F238E27FC236}">
                  <a16:creationId xmlns:a16="http://schemas.microsoft.com/office/drawing/2014/main" id="{02F8DC3D-F612-4BFE-D5A8-65C027D52162}"/>
                </a:ext>
              </a:extLst>
            </p:cNvPr>
            <p:cNvSpPr/>
            <p:nvPr userDrawn="1"/>
          </p:nvSpPr>
          <p:spPr>
            <a:xfrm>
              <a:off x="3011686"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6" name="Parallelogram 25">
              <a:extLst>
                <a:ext uri="{FF2B5EF4-FFF2-40B4-BE49-F238E27FC236}">
                  <a16:creationId xmlns:a16="http://schemas.microsoft.com/office/drawing/2014/main" id="{7A0E1A19-52D0-F9FC-A5B5-B37688982707}"/>
                </a:ext>
              </a:extLst>
            </p:cNvPr>
            <p:cNvSpPr/>
            <p:nvPr userDrawn="1"/>
          </p:nvSpPr>
          <p:spPr>
            <a:xfrm>
              <a:off x="3095208" y="571180"/>
              <a:ext cx="174427" cy="128376"/>
            </a:xfrm>
            <a:prstGeom prst="parallelogram">
              <a:avLst>
                <a:gd name="adj" fmla="val 69518"/>
              </a:avLst>
            </a:prstGeom>
            <a:solidFill>
              <a:schemeClr val="bg1">
                <a:lumMod val="50000"/>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sp>
          <p:nvSpPr>
            <p:cNvPr id="27" name="Parallelogram 26">
              <a:extLst>
                <a:ext uri="{FF2B5EF4-FFF2-40B4-BE49-F238E27FC236}">
                  <a16:creationId xmlns:a16="http://schemas.microsoft.com/office/drawing/2014/main" id="{A53C9450-5CEE-CAD3-3776-FC86F5DA5E50}"/>
                </a:ext>
              </a:extLst>
            </p:cNvPr>
            <p:cNvSpPr/>
            <p:nvPr userDrawn="1"/>
          </p:nvSpPr>
          <p:spPr>
            <a:xfrm>
              <a:off x="3178730" y="571180"/>
              <a:ext cx="174427" cy="128376"/>
            </a:xfrm>
            <a:prstGeom prst="parallelogram">
              <a:avLst>
                <a:gd name="adj" fmla="val 69518"/>
              </a:avLst>
            </a:prstGeom>
            <a:solidFill>
              <a:schemeClr val="accent4">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38" dirty="0">
                <a:latin typeface="Franklin Gothic Demi Cond" panose="020B0706030402020204" pitchFamily="34" charset="0"/>
              </a:endParaRPr>
            </a:p>
          </p:txBody>
        </p:sp>
      </p:grpSp>
      <p:sp>
        <p:nvSpPr>
          <p:cNvPr id="28" name="Parallelogram 27">
            <a:extLst>
              <a:ext uri="{FF2B5EF4-FFF2-40B4-BE49-F238E27FC236}">
                <a16:creationId xmlns:a16="http://schemas.microsoft.com/office/drawing/2014/main" id="{93975F77-747B-A2E3-7F0A-9EE2CF46E619}"/>
              </a:ext>
            </a:extLst>
          </p:cNvPr>
          <p:cNvSpPr/>
          <p:nvPr userDrawn="1"/>
        </p:nvSpPr>
        <p:spPr>
          <a:xfrm>
            <a:off x="402161" y="536821"/>
            <a:ext cx="2558904" cy="120353"/>
          </a:xfrm>
          <a:prstGeom prst="parallelogram">
            <a:avLst>
              <a:gd name="adj" fmla="val 69518"/>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38" dirty="0">
                <a:latin typeface="Franklin Gothic Demi Cond" panose="020B0706030402020204" pitchFamily="34" charset="0"/>
              </a:rPr>
              <a:t>ENSURING A FREE AND OPEN INDO-PACIFIC</a:t>
            </a:r>
          </a:p>
        </p:txBody>
      </p:sp>
      <p:grpSp>
        <p:nvGrpSpPr>
          <p:cNvPr id="34" name="Group 33">
            <a:extLst>
              <a:ext uri="{FF2B5EF4-FFF2-40B4-BE49-F238E27FC236}">
                <a16:creationId xmlns:a16="http://schemas.microsoft.com/office/drawing/2014/main" id="{79B3D397-E34E-2050-15B0-2F352B4837DD}"/>
              </a:ext>
            </a:extLst>
          </p:cNvPr>
          <p:cNvGrpSpPr/>
          <p:nvPr userDrawn="1"/>
        </p:nvGrpSpPr>
        <p:grpSpPr>
          <a:xfrm>
            <a:off x="38100" y="29809"/>
            <a:ext cx="685800" cy="685800"/>
            <a:chOff x="0" y="0"/>
            <a:chExt cx="708424" cy="708424"/>
          </a:xfrm>
          <a:effectLst>
            <a:outerShdw blurRad="63500" sx="102000" sy="102000" algn="ctr" rotWithShape="0">
              <a:prstClr val="black">
                <a:alpha val="40000"/>
              </a:prstClr>
            </a:outerShdw>
          </a:effectLst>
        </p:grpSpPr>
        <p:sp>
          <p:nvSpPr>
            <p:cNvPr id="35" name="Oval 34">
              <a:extLst>
                <a:ext uri="{FF2B5EF4-FFF2-40B4-BE49-F238E27FC236}">
                  <a16:creationId xmlns:a16="http://schemas.microsoft.com/office/drawing/2014/main" id="{7193FD19-56B0-C645-AA2E-CFB3B27F3CEB}"/>
                </a:ext>
              </a:extLst>
            </p:cNvPr>
            <p:cNvSpPr/>
            <p:nvPr userDrawn="1"/>
          </p:nvSpPr>
          <p:spPr>
            <a:xfrm>
              <a:off x="0" y="18016"/>
              <a:ext cx="708424" cy="690408"/>
            </a:xfrm>
            <a:prstGeom prst="ellipse">
              <a:avLst/>
            </a:prstGeom>
            <a:solidFill>
              <a:schemeClr val="bg1">
                <a:lumMod val="85000"/>
              </a:schemeClr>
            </a:solidFill>
            <a:ln>
              <a:solidFill>
                <a:schemeClr val="bg1">
                  <a:lumMod val="8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Franklin Gothic Demi" panose="020B0703020102020204" pitchFamily="34" charset="0"/>
              </a:endParaRPr>
            </a:p>
          </p:txBody>
        </p:sp>
        <p:pic>
          <p:nvPicPr>
            <p:cNvPr id="37"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708424" cy="708424"/>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2" descr="United States Indo-Pacific Command - Wikipedia">
            <a:extLst>
              <a:ext uri="{FF2B5EF4-FFF2-40B4-BE49-F238E27FC236}">
                <a16:creationId xmlns:a16="http://schemas.microsoft.com/office/drawing/2014/main" id="{B920ED21-C31F-DD32-D57C-0CE852120796}"/>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11440" y="6484749"/>
            <a:ext cx="365760"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6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6019800" cy="792162"/>
          </a:xfrm>
        </p:spPr>
        <p:txBody>
          <a:bodyPr>
            <a:normAutofit/>
          </a:bodyPr>
          <a:lstStyle>
            <a:lvl1pPr>
              <a:defRPr sz="2800" b="1" i="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1">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Slide Number Placeholder 22"/>
          <p:cNvSpPr>
            <a:spLocks noGrp="1"/>
          </p:cNvSpPr>
          <p:nvPr>
            <p:ph type="sldNum" sz="quarter" idx="12"/>
          </p:nvPr>
        </p:nvSpPr>
        <p:spPr>
          <a:xfrm>
            <a:off x="8610600" y="6545425"/>
            <a:ext cx="381000" cy="365125"/>
          </a:xfrm>
          <a:prstGeom prst="rect">
            <a:avLst/>
          </a:prstGeom>
        </p:spPr>
        <p:txBody>
          <a:bodyPr/>
          <a:lstStyle/>
          <a:p>
            <a:fld id="{06F016FA-4CE1-40B5-88E2-086A06586460}" type="slidenum">
              <a:rPr lang="en-US" smtClean="0">
                <a:solidFill>
                  <a:srgbClr val="000000"/>
                </a:solidFill>
                <a:latin typeface="Arial"/>
                <a:cs typeface="Arial"/>
              </a:rPr>
              <a:pPr/>
              <a:t>‹#›</a:t>
            </a:fld>
            <a:endParaRPr lang="en-US" dirty="0">
              <a:solidFill>
                <a:srgbClr val="000000"/>
              </a:solidFill>
              <a:latin typeface="Arial"/>
              <a:cs typeface="Arial"/>
            </a:endParaRPr>
          </a:p>
        </p:txBody>
      </p:sp>
    </p:spTree>
    <p:extLst>
      <p:ext uri="{BB962C8B-B14F-4D97-AF65-F5344CB8AC3E}">
        <p14:creationId xmlns:p14="http://schemas.microsoft.com/office/powerpoint/2010/main" val="278655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1367073" y="353989"/>
            <a:ext cx="7438121" cy="660403"/>
          </a:xfrm>
          <a:prstGeom prst="rect">
            <a:avLst/>
          </a:prstGeo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5" name="Text Placeholder 30"/>
          <p:cNvSpPr>
            <a:spLocks noGrp="1"/>
          </p:cNvSpPr>
          <p:nvPr>
            <p:ph type="body" sz="quarter" idx="10" hasCustomPrompt="1"/>
          </p:nvPr>
        </p:nvSpPr>
        <p:spPr>
          <a:xfrm>
            <a:off x="3186820" y="1"/>
            <a:ext cx="2743200" cy="182880"/>
          </a:xfrm>
          <a:prstGeom prst="rect">
            <a:avLst/>
          </a:prstGeom>
        </p:spPr>
        <p:txBody>
          <a:bodyPr bIns="0">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p>
          <a:p>
            <a:pPr lvl="0"/>
            <a:endParaRPr lang="en-US" dirty="0"/>
          </a:p>
        </p:txBody>
      </p:sp>
      <p:sp>
        <p:nvSpPr>
          <p:cNvPr id="6" name="Text Placeholder 30"/>
          <p:cNvSpPr>
            <a:spLocks noGrp="1"/>
          </p:cNvSpPr>
          <p:nvPr>
            <p:ph type="body" sz="quarter" idx="21" hasCustomPrompt="1"/>
          </p:nvPr>
        </p:nvSpPr>
        <p:spPr>
          <a:xfrm>
            <a:off x="3186820" y="6675120"/>
            <a:ext cx="2743200" cy="182880"/>
          </a:xfrm>
          <a:prstGeom prst="rect">
            <a:avLst/>
          </a:prstGeom>
        </p:spPr>
        <p:txBody>
          <a:bodyPr bIns="0" anchor="ctr">
            <a:normAutofit/>
          </a:bodyPr>
          <a:lstStyle>
            <a:lvl1pPr marL="0" indent="0" algn="ctr">
              <a:buNone/>
              <a:defRPr sz="1000" b="1">
                <a:latin typeface="Arial" panose="020B0604020202020204" pitchFamily="34" charset="0"/>
                <a:cs typeface="Arial" panose="020B0604020202020204" pitchFamily="34" charset="0"/>
              </a:defRPr>
            </a:lvl1pPr>
          </a:lstStyle>
          <a:p>
            <a:pPr lvl="0"/>
            <a:r>
              <a:rPr lang="en-US" dirty="0" smtClean="0"/>
              <a:t>CLASSIFICATION</a:t>
            </a:r>
            <a:endParaRPr lang="en-US" dirty="0"/>
          </a:p>
        </p:txBody>
      </p:sp>
      <p:sp>
        <p:nvSpPr>
          <p:cNvPr id="7" name="Rectangle 78"/>
          <p:cNvSpPr>
            <a:spLocks noChangeArrowheads="1"/>
          </p:cNvSpPr>
          <p:nvPr userDrawn="1"/>
        </p:nvSpPr>
        <p:spPr bwMode="auto">
          <a:xfrm>
            <a:off x="633413" y="1052513"/>
            <a:ext cx="8156575" cy="125412"/>
          </a:xfrm>
          <a:prstGeom prst="rect">
            <a:avLst/>
          </a:prstGeom>
          <a:gradFill flip="none" rotWithShape="1">
            <a:gsLst>
              <a:gs pos="50000">
                <a:srgbClr val="5389C6"/>
              </a:gs>
              <a:gs pos="90000">
                <a:srgbClr val="EFEFEF"/>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defRPr/>
            </a:pPr>
            <a:endParaRPr lang="en-US" altLang="en-US">
              <a:solidFill>
                <a:srgbClr val="000000"/>
              </a:solidFill>
              <a:latin typeface="Arial" pitchFamily="34" charset="0"/>
              <a:cs typeface="Arial" charset="0"/>
            </a:endParaRPr>
          </a:p>
        </p:txBody>
      </p:sp>
      <p:sp>
        <p:nvSpPr>
          <p:cNvPr id="8" name="Oval 7"/>
          <p:cNvSpPr/>
          <p:nvPr userDrawn="1"/>
        </p:nvSpPr>
        <p:spPr bwMode="auto">
          <a:xfrm>
            <a:off x="127000" y="39688"/>
            <a:ext cx="1344613" cy="1344612"/>
          </a:xfrm>
          <a:prstGeom prst="ellipse">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9"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188" y="3175"/>
            <a:ext cx="1329870" cy="13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1127125" y="1146175"/>
            <a:ext cx="2255838" cy="230188"/>
          </a:xfrm>
          <a:prstGeom prst="rect">
            <a:avLst/>
          </a:prstGeom>
          <a:noFill/>
          <a:ln>
            <a:noFill/>
          </a:ln>
          <a:extLst/>
        </p:spPr>
        <p:txBody>
          <a:bodyPr wrap="non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fontAlgn="auto" hangingPunct="1">
              <a:spcBef>
                <a:spcPts val="0"/>
              </a:spcBef>
              <a:spcAft>
                <a:spcPts val="0"/>
              </a:spcAft>
              <a:defRPr/>
            </a:pPr>
            <a:r>
              <a:rPr lang="en-US" altLang="en-US" sz="900" b="1" cap="all" dirty="0" smtClean="0">
                <a:latin typeface="Arial Narrow" panose="020B0606020202030204" pitchFamily="34" charset="0"/>
                <a:cs typeface="Arial" panose="020B0604020202020204" pitchFamily="34" charset="0"/>
              </a:rPr>
              <a:t>Ensuring a free </a:t>
            </a:r>
            <a:r>
              <a:rPr lang="en-US" altLang="en-US" sz="900" b="1" cap="all" dirty="0" err="1" smtClean="0">
                <a:latin typeface="Arial Narrow" panose="020B0606020202030204" pitchFamily="34" charset="0"/>
                <a:cs typeface="Arial" panose="020B0604020202020204" pitchFamily="34" charset="0"/>
              </a:rPr>
              <a:t>anD</a:t>
            </a:r>
            <a:r>
              <a:rPr lang="en-US" altLang="en-US" sz="900" b="1" cap="all" dirty="0" smtClean="0">
                <a:latin typeface="Arial Narrow" panose="020B0606020202030204" pitchFamily="34" charset="0"/>
                <a:cs typeface="Arial" panose="020B0604020202020204" pitchFamily="34" charset="0"/>
              </a:rPr>
              <a:t> open </a:t>
            </a:r>
            <a:r>
              <a:rPr lang="en-US" altLang="en-US" sz="900" b="1" cap="all" dirty="0" err="1" smtClean="0">
                <a:latin typeface="Arial Narrow" panose="020B0606020202030204" pitchFamily="34" charset="0"/>
                <a:cs typeface="Arial" panose="020B0604020202020204" pitchFamily="34" charset="0"/>
              </a:rPr>
              <a:t>indo-pacific</a:t>
            </a:r>
            <a:endParaRPr lang="en-US" altLang="en-US" sz="900" b="1" cap="all" dirty="0" smtClean="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1128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7" name="Rectangle 49"/>
          <p:cNvSpPr txBox="1">
            <a:spLocks noChangeArrowheads="1"/>
          </p:cNvSpPr>
          <p:nvPr/>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fld id="{AF784C21-2CFC-41AD-B747-042E07F639F5}" type="slidenum">
              <a:rPr kumimoji="0" lang="en-US"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ctr" defTabSz="457200" rtl="0" eaLnBrk="0" fontAlgn="auto" latinLnBrk="0" hangingPunct="0">
                <a:lnSpc>
                  <a:spcPct val="100000"/>
                </a:lnSpc>
                <a:spcBef>
                  <a:spcPts val="0"/>
                </a:spcBef>
                <a:spcAft>
                  <a:spcPts val="0"/>
                </a:spcAft>
                <a:buClrTx/>
                <a:buSzTx/>
                <a:buFontTx/>
                <a:buNone/>
                <a:tabLst/>
                <a:defRPr/>
              </a:pPr>
              <a:t>‹#›</a:t>
            </a:fld>
            <a:r>
              <a:rPr kumimoji="0" lang="en-US"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78"/>
          <p:cNvSpPr>
            <a:spLocks noChangeArrowheads="1"/>
          </p:cNvSpPr>
          <p:nvPr/>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Oval 3"/>
          <p:cNvSpPr/>
          <p:nvPr/>
        </p:nvSpPr>
        <p:spPr>
          <a:xfrm>
            <a:off x="61445" y="76993"/>
            <a:ext cx="1344168" cy="1344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1367073" y="353989"/>
            <a:ext cx="7438121" cy="660403"/>
          </a:xfrm>
        </p:spPr>
        <p:txBody>
          <a:bodyPr anchor="ctr">
            <a:normAutofit/>
          </a:bodyPr>
          <a:lstStyle>
            <a:lvl1pPr marL="0" indent="0" algn="l">
              <a:lnSpc>
                <a:spcPct val="100000"/>
              </a:lnSpc>
              <a:spcBef>
                <a:spcPts val="0"/>
              </a:spcBef>
              <a:buNone/>
              <a:defRPr lang="en-US" sz="2800" b="1" i="1" kern="1200" cap="none" baseline="0" dirty="0">
                <a:solidFill>
                  <a:schemeClr val="tx1"/>
                </a:solidFill>
                <a:latin typeface="Arial" panose="020B0604020202020204" pitchFamily="34" charset="0"/>
                <a:ea typeface="+mn-ea"/>
                <a:cs typeface="Arial" panose="020B0604020202020204" pitchFamily="34" charset="0"/>
              </a:defRPr>
            </a:lvl1pPr>
          </a:lstStyle>
          <a:p>
            <a:pPr lvl="0"/>
            <a:r>
              <a:rPr lang="en-US" dirty="0" smtClean="0"/>
              <a:t>Slide Title</a:t>
            </a:r>
            <a:endParaRPr lang="en-US" dirty="0"/>
          </a:p>
        </p:txBody>
      </p:sp>
      <p:sp>
        <p:nvSpPr>
          <p:cNvPr id="32" name="Text Placeholder 30"/>
          <p:cNvSpPr>
            <a:spLocks noGrp="1"/>
          </p:cNvSpPr>
          <p:nvPr>
            <p:ph type="body" sz="quarter" idx="10" hasCustomPrompt="1"/>
          </p:nvPr>
        </p:nvSpPr>
        <p:spPr>
          <a:xfrm>
            <a:off x="3186820" y="1"/>
            <a:ext cx="2743200" cy="182880"/>
          </a:xfrm>
        </p:spPr>
        <p:txBody>
          <a:bodyPr bIns="0">
            <a:normAutofit/>
          </a:bodyPr>
          <a:lstStyle>
            <a:lvl1pPr marL="0" indent="0" algn="ctr">
              <a:buNone/>
              <a:defRPr sz="1000" b="1">
                <a:solidFill>
                  <a:srgbClr val="FF0000"/>
                </a:solidFill>
                <a:latin typeface="Arial" panose="020B0604020202020204" pitchFamily="34" charset="0"/>
                <a:cs typeface="Arial" panose="020B0604020202020204" pitchFamily="34" charset="0"/>
              </a:defRPr>
            </a:lvl1pPr>
          </a:lstStyle>
          <a:p>
            <a:pPr lvl="0"/>
            <a:r>
              <a:rPr lang="en-US" dirty="0" smtClean="0"/>
              <a:t>SECRET//REL TO USA, FVEY</a:t>
            </a:r>
            <a:endParaRPr lang="en-US" dirty="0"/>
          </a:p>
        </p:txBody>
      </p:sp>
      <p:sp>
        <p:nvSpPr>
          <p:cNvPr id="33" name="Text Placeholder 30"/>
          <p:cNvSpPr>
            <a:spLocks noGrp="1"/>
          </p:cNvSpPr>
          <p:nvPr>
            <p:ph type="body" sz="quarter" idx="12" hasCustomPrompt="1"/>
          </p:nvPr>
        </p:nvSpPr>
        <p:spPr>
          <a:xfrm>
            <a:off x="3186820" y="6675120"/>
            <a:ext cx="2743200" cy="182880"/>
          </a:xfrm>
        </p:spPr>
        <p:txBody>
          <a:bodyPr bIns="0" anchor="ct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b="1">
                <a:solidFill>
                  <a:srgbClr val="FF0000"/>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SECRET//REL TO USA, FVEY</a:t>
            </a:r>
          </a:p>
          <a:p>
            <a:pPr lvl="0"/>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
        <p:nvSpPr>
          <p:cNvPr id="12" name="Text Placeholder 30"/>
          <p:cNvSpPr>
            <a:spLocks noGrp="1"/>
          </p:cNvSpPr>
          <p:nvPr>
            <p:ph type="body" sz="quarter" idx="20"/>
          </p:nvPr>
        </p:nvSpPr>
        <p:spPr>
          <a:xfrm>
            <a:off x="6065822" y="6675119"/>
            <a:ext cx="2489216" cy="181807"/>
          </a:xfrm>
        </p:spPr>
        <p:txBody>
          <a:bodyPr bIns="0">
            <a:normAutofit/>
          </a:bodyPr>
          <a:lstStyle>
            <a:lvl1pPr marL="0" indent="0" algn="l">
              <a:buNone/>
              <a:defRPr sz="800" b="0" i="1" baseline="0">
                <a:latin typeface="Arial" panose="020B0604020202020204" pitchFamily="34" charset="0"/>
                <a:cs typeface="Arial" panose="020B0604020202020204" pitchFamily="34" charset="0"/>
              </a:defRPr>
            </a:lvl1pPr>
          </a:lstStyle>
          <a:p>
            <a:pPr lvl="0"/>
            <a:endParaRPr lang="en-US" dirty="0" smtClean="0"/>
          </a:p>
        </p:txBody>
      </p:sp>
    </p:spTree>
    <p:extLst>
      <p:ext uri="{BB962C8B-B14F-4D97-AF65-F5344CB8AC3E}">
        <p14:creationId xmlns:p14="http://schemas.microsoft.com/office/powerpoint/2010/main" val="248858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tandard Slide">
    <p:spTree>
      <p:nvGrpSpPr>
        <p:cNvPr id="1" name=""/>
        <p:cNvGrpSpPr/>
        <p:nvPr/>
      </p:nvGrpSpPr>
      <p:grpSpPr>
        <a:xfrm>
          <a:off x="0" y="0"/>
          <a:ext cx="0" cy="0"/>
          <a:chOff x="0" y="0"/>
          <a:chExt cx="0" cy="0"/>
        </a:xfrm>
      </p:grpSpPr>
      <p:sp>
        <p:nvSpPr>
          <p:cNvPr id="5" name="Rectangle 78"/>
          <p:cNvSpPr>
            <a:spLocks noChangeArrowheads="1"/>
          </p:cNvSpPr>
          <p:nvPr userDrawn="1"/>
        </p:nvSpPr>
        <p:spPr bwMode="auto">
          <a:xfrm>
            <a:off x="633413" y="1052513"/>
            <a:ext cx="8156575" cy="125412"/>
          </a:xfrm>
          <a:prstGeom prst="rect">
            <a:avLst/>
          </a:prstGeom>
          <a:gradFill flip="none" rotWithShape="1">
            <a:gsLst>
              <a:gs pos="50000">
                <a:srgbClr val="5389C6"/>
              </a:gs>
              <a:gs pos="90000">
                <a:srgbClr val="EFEFEF"/>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defRPr/>
            </a:pPr>
            <a:endParaRPr lang="en-US" altLang="en-US">
              <a:solidFill>
                <a:srgbClr val="000000"/>
              </a:solidFill>
              <a:latin typeface="Arial" pitchFamily="34" charset="0"/>
              <a:cs typeface="Arial" charset="0"/>
            </a:endParaRPr>
          </a:p>
        </p:txBody>
      </p:sp>
      <p:sp>
        <p:nvSpPr>
          <p:cNvPr id="7" name="Oval 6"/>
          <p:cNvSpPr/>
          <p:nvPr/>
        </p:nvSpPr>
        <p:spPr bwMode="auto">
          <a:xfrm>
            <a:off x="127000" y="39688"/>
            <a:ext cx="1344613" cy="1344612"/>
          </a:xfrm>
          <a:prstGeom prst="ellipse">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8"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8" y="3175"/>
            <a:ext cx="1329870" cy="135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eclassify Date"/>
          <p:cNvSpPr>
            <a:spLocks noChangeArrowheads="1"/>
          </p:cNvSpPr>
          <p:nvPr userDrawn="1"/>
        </p:nvSpPr>
        <p:spPr bwMode="auto">
          <a:xfrm>
            <a:off x="7467600" y="6442075"/>
            <a:ext cx="1649413" cy="214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Arial" panose="020B0604020202020204" pitchFamily="34" charset="0"/>
                <a:cs typeface="Arial" panose="020B0604020202020204" pitchFamily="34" charset="0"/>
              </a:defRPr>
            </a:lvl1pPr>
            <a:lvl2pPr marL="742950" indent="-285750">
              <a:defRPr sz="800">
                <a:solidFill>
                  <a:schemeClr val="tx1"/>
                </a:solidFill>
                <a:latin typeface="Arial" panose="020B0604020202020204" pitchFamily="34" charset="0"/>
                <a:cs typeface="Arial" panose="020B0604020202020204" pitchFamily="34" charset="0"/>
              </a:defRPr>
            </a:lvl2pPr>
            <a:lvl3pPr marL="1143000" indent="-228600">
              <a:defRPr sz="800">
                <a:solidFill>
                  <a:schemeClr val="tx1"/>
                </a:solidFill>
                <a:latin typeface="Arial" panose="020B0604020202020204" pitchFamily="34" charset="0"/>
                <a:cs typeface="Arial" panose="020B0604020202020204" pitchFamily="34" charset="0"/>
              </a:defRPr>
            </a:lvl3pPr>
            <a:lvl4pPr marL="1600200" indent="-228600">
              <a:defRPr sz="800">
                <a:solidFill>
                  <a:schemeClr val="tx1"/>
                </a:solidFill>
                <a:latin typeface="Arial" panose="020B0604020202020204" pitchFamily="34" charset="0"/>
                <a:cs typeface="Arial" panose="020B0604020202020204" pitchFamily="34" charset="0"/>
              </a:defRPr>
            </a:lvl4pPr>
            <a:lvl5pPr marL="2057400" indent="-22860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US" altLang="en-US">
                <a:solidFill>
                  <a:srgbClr val="050200"/>
                </a:solidFill>
              </a:rPr>
              <a:t>Declassify on: 30 Jan 2044</a:t>
            </a:r>
          </a:p>
        </p:txBody>
      </p:sp>
      <p:sp>
        <p:nvSpPr>
          <p:cNvPr id="29" name="Text Placeholder 2"/>
          <p:cNvSpPr>
            <a:spLocks noGrp="1"/>
          </p:cNvSpPr>
          <p:nvPr userDrawn="1">
            <p:ph idx="1"/>
          </p:nvPr>
        </p:nvSpPr>
        <p:spPr>
          <a:xfrm>
            <a:off x="353086" y="1427956"/>
            <a:ext cx="8452109" cy="47490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600"/>
              </a:spcAft>
              <a:buFont typeface="Wingdings" panose="05000000000000000000" pitchFamily="2" charset="2"/>
              <a:buChar char="Ø"/>
              <a:defRPr lang="en-US" sz="1400" b="1"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Wingdings" panose="05000000000000000000" pitchFamily="2" charset="2"/>
              <a:buChar char="§"/>
              <a:defRPr lang="en-US" sz="1400" b="1" kern="1200" dirty="0" smtClean="0">
                <a:solidFill>
                  <a:schemeClr val="tx1"/>
                </a:solidFill>
                <a:latin typeface="Arial" panose="020B0604020202020204" pitchFamily="34" charset="0"/>
                <a:ea typeface="+mn-ea"/>
                <a:cs typeface="Arial" panose="020B0604020202020204" pitchFamily="34" charset="0"/>
              </a:defRPr>
            </a:lvl2pPr>
            <a:lvl3pPr algn="l" defTabSz="914400" rtl="0" eaLnBrk="1" latinLnBrk="0" hangingPunct="1">
              <a:lnSpc>
                <a:spcPct val="100000"/>
              </a:lnSpc>
              <a:spcBef>
                <a:spcPts val="0"/>
              </a:spcBef>
              <a:spcAft>
                <a:spcPts val="600"/>
              </a:spcAft>
              <a:defRPr lang="en-US" sz="1400" b="1" kern="1200" dirty="0" smtClean="0">
                <a:solidFill>
                  <a:schemeClr val="tx1"/>
                </a:solidFill>
                <a:latin typeface="Arial" panose="020B0604020202020204" pitchFamily="34" charset="0"/>
                <a:ea typeface="+mn-ea"/>
                <a:cs typeface="Arial" panose="020B0604020202020204" pitchFamily="34" charset="0"/>
              </a:defRPr>
            </a:lvl3pPr>
            <a:lvl4pPr algn="l" defTabSz="914400" rtl="0" eaLnBrk="1" latinLnBrk="0" hangingPunct="1">
              <a:lnSpc>
                <a:spcPct val="100000"/>
              </a:lnSpc>
              <a:spcBef>
                <a:spcPts val="0"/>
              </a:spcBef>
              <a:spcAft>
                <a:spcPts val="600"/>
              </a:spcAft>
              <a:defRPr lang="en-US" sz="1400" b="1" kern="1200" dirty="0" smtClean="0">
                <a:solidFill>
                  <a:schemeClr val="tx1"/>
                </a:solidFill>
                <a:latin typeface="Arial" panose="020B0604020202020204" pitchFamily="34" charset="0"/>
                <a:ea typeface="+mn-ea"/>
                <a:cs typeface="Arial" panose="020B0604020202020204" pitchFamily="34" charset="0"/>
              </a:defRPr>
            </a:lvl4pPr>
            <a:lvl5pPr algn="l" defTabSz="914400" rtl="0" eaLnBrk="1" latinLnBrk="0" hangingPunct="1">
              <a:lnSpc>
                <a:spcPct val="100000"/>
              </a:lnSpc>
              <a:spcBef>
                <a:spcPts val="0"/>
              </a:spcBef>
              <a:spcAft>
                <a:spcPts val="600"/>
              </a:spcAft>
              <a:defRPr lang="en-US" sz="1400" b="1"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
        <p:nvSpPr>
          <p:cNvPr id="3" name="Text Placeholder 2"/>
          <p:cNvSpPr>
            <a:spLocks noGrp="1"/>
          </p:cNvSpPr>
          <p:nvPr userDrawn="1">
            <p:ph type="body" sz="quarter" idx="11"/>
          </p:nvPr>
        </p:nvSpPr>
        <p:spPr>
          <a:xfrm>
            <a:off x="1390796" y="218284"/>
            <a:ext cx="5010005" cy="841375"/>
          </a:xfrm>
          <a:prstGeom prst="rect">
            <a:avLst/>
          </a:prstGeom>
        </p:spPr>
        <p:txBody>
          <a:bodyPr anchor="ctr">
            <a:normAutofit/>
          </a:bodyPr>
          <a:lstStyle>
            <a:lvl1pPr marL="0" indent="0" algn="l">
              <a:buNone/>
              <a:defRPr sz="2600" b="1" i="1">
                <a:latin typeface="Arial" panose="020B0604020202020204" pitchFamily="34" charset="0"/>
                <a:cs typeface="Arial" panose="020B060402020202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88176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7.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7" name="Rectangle 78"/>
          <p:cNvSpPr>
            <a:spLocks noChangeArrowheads="1"/>
          </p:cNvSpPr>
          <p:nvPr userDrawn="1"/>
        </p:nvSpPr>
        <p:spPr bwMode="auto">
          <a:xfrm>
            <a:off x="633413" y="1052513"/>
            <a:ext cx="8156575" cy="125412"/>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defRPr/>
            </a:pPr>
            <a:endParaRPr lang="en-US" altLang="en-US">
              <a:solidFill>
                <a:srgbClr val="000000"/>
              </a:solidFill>
              <a:latin typeface="Arial" pitchFamily="34" charset="0"/>
              <a:cs typeface="Arial" charset="0"/>
            </a:endParaRPr>
          </a:p>
        </p:txBody>
      </p:sp>
      <p:grpSp>
        <p:nvGrpSpPr>
          <p:cNvPr id="1027" name="Group 27"/>
          <p:cNvGrpSpPr>
            <a:grpSpLocks/>
          </p:cNvGrpSpPr>
          <p:nvPr userDrawn="1"/>
        </p:nvGrpSpPr>
        <p:grpSpPr bwMode="auto">
          <a:xfrm>
            <a:off x="103188" y="3175"/>
            <a:ext cx="1368425" cy="1381125"/>
            <a:chOff x="37723" y="40416"/>
            <a:chExt cx="1367890" cy="1380745"/>
          </a:xfrm>
        </p:grpSpPr>
        <p:sp>
          <p:nvSpPr>
            <p:cNvPr id="29" name="Oval 28"/>
            <p:cNvSpPr/>
            <p:nvPr/>
          </p:nvSpPr>
          <p:spPr>
            <a:xfrm>
              <a:off x="61526" y="76919"/>
              <a:ext cx="1344087" cy="1344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723" y="40416"/>
              <a:ext cx="1329350" cy="135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9"/>
          <p:cNvSpPr>
            <a:spLocks noChangeArrowheads="1"/>
          </p:cNvSpPr>
          <p:nvPr userDrawn="1"/>
        </p:nvSpPr>
        <p:spPr bwMode="auto">
          <a:xfrm>
            <a:off x="1127125" y="1146175"/>
            <a:ext cx="2255838" cy="230188"/>
          </a:xfrm>
          <a:prstGeom prst="rect">
            <a:avLst/>
          </a:prstGeom>
          <a:noFill/>
          <a:ln>
            <a:noFill/>
          </a:ln>
          <a:extLst/>
        </p:spPr>
        <p:txBody>
          <a:bodyPr wrap="non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fontAlgn="auto" hangingPunct="1">
              <a:spcBef>
                <a:spcPts val="0"/>
              </a:spcBef>
              <a:spcAft>
                <a:spcPts val="0"/>
              </a:spcAft>
              <a:defRPr/>
            </a:pPr>
            <a:r>
              <a:rPr lang="en-US" altLang="en-US" sz="900" b="1" cap="all" dirty="0" smtClean="0">
                <a:solidFill>
                  <a:schemeClr val="bg2"/>
                </a:solidFill>
                <a:latin typeface="Arial Narrow" panose="020B0606020202030204" pitchFamily="34" charset="0"/>
                <a:cs typeface="Arial" panose="020B0604020202020204" pitchFamily="34" charset="0"/>
              </a:rPr>
              <a:t>Ensuring a free </a:t>
            </a:r>
            <a:r>
              <a:rPr lang="en-US" altLang="en-US" sz="900" b="1" cap="all" dirty="0" err="1" smtClean="0">
                <a:solidFill>
                  <a:schemeClr val="bg2"/>
                </a:solidFill>
                <a:latin typeface="Arial Narrow" panose="020B0606020202030204" pitchFamily="34" charset="0"/>
                <a:cs typeface="Arial" panose="020B0604020202020204" pitchFamily="34" charset="0"/>
              </a:rPr>
              <a:t>anD</a:t>
            </a:r>
            <a:r>
              <a:rPr lang="en-US" altLang="en-US" sz="900" b="1" cap="all" dirty="0" smtClean="0">
                <a:solidFill>
                  <a:schemeClr val="bg2"/>
                </a:solidFill>
                <a:latin typeface="Arial Narrow" panose="020B0606020202030204" pitchFamily="34" charset="0"/>
                <a:cs typeface="Arial" panose="020B0604020202020204" pitchFamily="34" charset="0"/>
              </a:rPr>
              <a:t> open </a:t>
            </a:r>
            <a:r>
              <a:rPr lang="en-US" altLang="en-US" sz="900" b="1" cap="all" dirty="0" err="1" smtClean="0">
                <a:solidFill>
                  <a:schemeClr val="bg2"/>
                </a:solidFill>
                <a:latin typeface="Arial Narrow" panose="020B0606020202030204" pitchFamily="34" charset="0"/>
                <a:cs typeface="Arial" panose="020B0604020202020204" pitchFamily="34" charset="0"/>
              </a:rPr>
              <a:t>indo-pacific</a:t>
            </a:r>
            <a:endParaRPr lang="en-US" altLang="en-US" sz="900" b="1" cap="all" dirty="0" smtClean="0">
              <a:solidFill>
                <a:schemeClr val="bg2"/>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040648166"/>
      </p:ext>
    </p:extLst>
  </p:cSld>
  <p:clrMap bg1="lt1" tx1="dk1" bg2="lt2" tx2="dk2" accent1="accent1" accent2="accent2" accent3="accent3" accent4="accent4" accent5="accent5" accent6="accent6" hlink="hlink" folHlink="folHlink"/>
  <p:sldLayoutIdLst>
    <p:sldLayoutId id="2147483747" r:id="rId1"/>
    <p:sldLayoutId id="2147483775" r:id="rId2"/>
    <p:sldLayoutId id="2147483771" r:id="rId3"/>
    <p:sldLayoutId id="2147483716" r:id="rId4"/>
    <p:sldLayoutId id="2147483717" r:id="rId5"/>
    <p:sldLayoutId id="2147483828" r:id="rId6"/>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bg2"/>
          </a:solidFill>
          <a:latin typeface="+mj-lt"/>
          <a:ea typeface="+mj-ea"/>
          <a:cs typeface="+mj-cs"/>
        </a:defRPr>
      </a:lvl1pPr>
      <a:lvl2pPr algn="l" rtl="0" eaLnBrk="0" fontAlgn="base" hangingPunct="0">
        <a:spcBef>
          <a:spcPct val="0"/>
        </a:spcBef>
        <a:spcAft>
          <a:spcPct val="0"/>
        </a:spcAft>
        <a:defRPr sz="2000" b="1">
          <a:solidFill>
            <a:schemeClr val="bg2"/>
          </a:solidFill>
          <a:latin typeface="Arial" charset="0"/>
          <a:cs typeface="Arial" charset="0"/>
        </a:defRPr>
      </a:lvl2pPr>
      <a:lvl3pPr algn="l" rtl="0" eaLnBrk="0" fontAlgn="base" hangingPunct="0">
        <a:spcBef>
          <a:spcPct val="0"/>
        </a:spcBef>
        <a:spcAft>
          <a:spcPct val="0"/>
        </a:spcAft>
        <a:defRPr sz="2000" b="1">
          <a:solidFill>
            <a:schemeClr val="bg2"/>
          </a:solidFill>
          <a:latin typeface="Arial" charset="0"/>
          <a:cs typeface="Arial" charset="0"/>
        </a:defRPr>
      </a:lvl3pPr>
      <a:lvl4pPr algn="l" rtl="0" eaLnBrk="0" fontAlgn="base" hangingPunct="0">
        <a:spcBef>
          <a:spcPct val="0"/>
        </a:spcBef>
        <a:spcAft>
          <a:spcPct val="0"/>
        </a:spcAft>
        <a:defRPr sz="2000" b="1">
          <a:solidFill>
            <a:schemeClr val="bg2"/>
          </a:solidFill>
          <a:latin typeface="Arial" charset="0"/>
          <a:cs typeface="Arial" charset="0"/>
        </a:defRPr>
      </a:lvl4pPr>
      <a:lvl5pPr algn="l" rtl="0" eaLnBrk="0" fontAlgn="base" hangingPunct="0">
        <a:spcBef>
          <a:spcPct val="0"/>
        </a:spcBef>
        <a:spcAft>
          <a:spcPct val="0"/>
        </a:spcAft>
        <a:defRPr sz="2000" b="1">
          <a:solidFill>
            <a:schemeClr val="bg2"/>
          </a:solidFill>
          <a:latin typeface="Arial" charset="0"/>
          <a:cs typeface="Arial" charset="0"/>
        </a:defRPr>
      </a:lvl5pPr>
      <a:lvl6pPr marL="457200" algn="l" rtl="0" fontAlgn="base">
        <a:spcBef>
          <a:spcPct val="0"/>
        </a:spcBef>
        <a:spcAft>
          <a:spcPct val="0"/>
        </a:spcAft>
        <a:defRPr sz="2200" b="1">
          <a:solidFill>
            <a:schemeClr val="bg2"/>
          </a:solidFill>
          <a:latin typeface="Arial" charset="0"/>
          <a:cs typeface="Arial" charset="0"/>
        </a:defRPr>
      </a:lvl6pPr>
      <a:lvl7pPr marL="914400" algn="l" rtl="0" fontAlgn="base">
        <a:spcBef>
          <a:spcPct val="0"/>
        </a:spcBef>
        <a:spcAft>
          <a:spcPct val="0"/>
        </a:spcAft>
        <a:defRPr sz="2200" b="1">
          <a:solidFill>
            <a:schemeClr val="bg2"/>
          </a:solidFill>
          <a:latin typeface="Arial" charset="0"/>
          <a:cs typeface="Arial" charset="0"/>
        </a:defRPr>
      </a:lvl7pPr>
      <a:lvl8pPr marL="1371600" algn="l" rtl="0" fontAlgn="base">
        <a:spcBef>
          <a:spcPct val="0"/>
        </a:spcBef>
        <a:spcAft>
          <a:spcPct val="0"/>
        </a:spcAft>
        <a:defRPr sz="2200" b="1">
          <a:solidFill>
            <a:schemeClr val="bg2"/>
          </a:solidFill>
          <a:latin typeface="Arial" charset="0"/>
          <a:cs typeface="Arial" charset="0"/>
        </a:defRPr>
      </a:lvl8pPr>
      <a:lvl9pPr marL="1828800" algn="l" rtl="0" fontAlgn="base">
        <a:spcBef>
          <a:spcPct val="0"/>
        </a:spcBef>
        <a:spcAft>
          <a:spcPct val="0"/>
        </a:spcAft>
        <a:defRPr sz="2200" b="1">
          <a:solidFill>
            <a:schemeClr val="bg2"/>
          </a:solidFill>
          <a:latin typeface="Arial" charset="0"/>
          <a:cs typeface="Arial" charset="0"/>
        </a:defRPr>
      </a:lvl9pPr>
    </p:titleStyle>
    <p:bodyStyle>
      <a:lvl1pPr algn="l" rtl="0" eaLnBrk="0" fontAlgn="base" hangingPunct="0">
        <a:lnSpc>
          <a:spcPts val="1600"/>
        </a:lnSpc>
        <a:spcBef>
          <a:spcPts val="900"/>
        </a:spcBef>
        <a:spcAft>
          <a:spcPct val="0"/>
        </a:spcAft>
        <a:buClr>
          <a:schemeClr val="bg2"/>
        </a:buClr>
        <a:buChar char="•"/>
        <a:tabLst>
          <a:tab pos="0" algn="l"/>
        </a:tabLst>
        <a:defRPr sz="1400">
          <a:solidFill>
            <a:schemeClr val="bg2"/>
          </a:solidFill>
          <a:latin typeface="+mn-lt"/>
          <a:ea typeface="+mn-ea"/>
          <a:cs typeface="+mn-cs"/>
        </a:defRPr>
      </a:lvl1pPr>
      <a:lvl2pPr marL="225425" indent="3175" algn="l" rtl="0" eaLnBrk="0" fontAlgn="base" hangingPunct="0">
        <a:lnSpc>
          <a:spcPts val="1600"/>
        </a:lnSpc>
        <a:spcBef>
          <a:spcPts val="900"/>
        </a:spcBef>
        <a:spcAft>
          <a:spcPct val="0"/>
        </a:spcAft>
        <a:buClr>
          <a:schemeClr val="bg2"/>
        </a:buClr>
        <a:buChar char="•"/>
        <a:defRPr sz="1400">
          <a:solidFill>
            <a:schemeClr val="bg2"/>
          </a:solidFill>
          <a:latin typeface="+mn-lt"/>
          <a:cs typeface="+mn-cs"/>
        </a:defRPr>
      </a:lvl2pPr>
      <a:lvl3pPr marL="457200" algn="l" rtl="0" eaLnBrk="0" fontAlgn="base" hangingPunct="0">
        <a:lnSpc>
          <a:spcPts val="1600"/>
        </a:lnSpc>
        <a:spcBef>
          <a:spcPts val="900"/>
        </a:spcBef>
        <a:spcAft>
          <a:spcPct val="0"/>
        </a:spcAft>
        <a:buClr>
          <a:schemeClr val="bg2"/>
        </a:buClr>
        <a:buChar char="•"/>
        <a:defRPr sz="1400">
          <a:solidFill>
            <a:schemeClr val="bg2"/>
          </a:solidFill>
          <a:latin typeface="+mn-lt"/>
          <a:cs typeface="+mn-cs"/>
        </a:defRPr>
      </a:lvl3pPr>
      <a:lvl4pPr marL="685800" indent="3175" algn="l" rtl="0" eaLnBrk="0" fontAlgn="base" hangingPunct="0">
        <a:lnSpc>
          <a:spcPts val="1600"/>
        </a:lnSpc>
        <a:spcBef>
          <a:spcPts val="900"/>
        </a:spcBef>
        <a:spcAft>
          <a:spcPct val="0"/>
        </a:spcAft>
        <a:buClr>
          <a:schemeClr val="bg2"/>
        </a:buClr>
        <a:buChar char="•"/>
        <a:defRPr sz="1400">
          <a:solidFill>
            <a:schemeClr val="bg2"/>
          </a:solidFill>
          <a:latin typeface="+mn-lt"/>
          <a:cs typeface="+mn-cs"/>
        </a:defRPr>
      </a:lvl4pPr>
      <a:lvl5pPr marL="914400" algn="l" rtl="0" eaLnBrk="0" fontAlgn="base" hangingPunct="0">
        <a:lnSpc>
          <a:spcPts val="1600"/>
        </a:lnSpc>
        <a:spcBef>
          <a:spcPts val="900"/>
        </a:spcBef>
        <a:spcAft>
          <a:spcPct val="0"/>
        </a:spcAft>
        <a:buClr>
          <a:schemeClr val="bg2"/>
        </a:buClr>
        <a:buChar char="•"/>
        <a:defRPr sz="1400">
          <a:solidFill>
            <a:schemeClr val="bg2"/>
          </a:solidFill>
          <a:latin typeface="+mn-lt"/>
          <a:cs typeface="+mn-cs"/>
        </a:defRPr>
      </a:lvl5pPr>
      <a:lvl6pPr marL="1371600" algn="l" rtl="0" fontAlgn="base">
        <a:lnSpc>
          <a:spcPts val="1600"/>
        </a:lnSpc>
        <a:spcBef>
          <a:spcPts val="900"/>
        </a:spcBef>
        <a:spcAft>
          <a:spcPct val="0"/>
        </a:spcAft>
        <a:buClr>
          <a:schemeClr val="bg2"/>
        </a:buClr>
        <a:buChar char="•"/>
        <a:defRPr sz="1400">
          <a:solidFill>
            <a:schemeClr val="bg2"/>
          </a:solidFill>
          <a:latin typeface="+mn-lt"/>
          <a:cs typeface="+mn-cs"/>
        </a:defRPr>
      </a:lvl6pPr>
      <a:lvl7pPr marL="1828800" algn="l" rtl="0" fontAlgn="base">
        <a:lnSpc>
          <a:spcPts val="1600"/>
        </a:lnSpc>
        <a:spcBef>
          <a:spcPts val="900"/>
        </a:spcBef>
        <a:spcAft>
          <a:spcPct val="0"/>
        </a:spcAft>
        <a:buClr>
          <a:schemeClr val="bg2"/>
        </a:buClr>
        <a:buChar char="•"/>
        <a:defRPr sz="1400">
          <a:solidFill>
            <a:schemeClr val="bg2"/>
          </a:solidFill>
          <a:latin typeface="+mn-lt"/>
          <a:cs typeface="+mn-cs"/>
        </a:defRPr>
      </a:lvl7pPr>
      <a:lvl8pPr marL="2286000" algn="l" rtl="0" fontAlgn="base">
        <a:lnSpc>
          <a:spcPts val="1600"/>
        </a:lnSpc>
        <a:spcBef>
          <a:spcPts val="900"/>
        </a:spcBef>
        <a:spcAft>
          <a:spcPct val="0"/>
        </a:spcAft>
        <a:buClr>
          <a:schemeClr val="bg2"/>
        </a:buClr>
        <a:buChar char="•"/>
        <a:defRPr sz="1400">
          <a:solidFill>
            <a:schemeClr val="bg2"/>
          </a:solidFill>
          <a:latin typeface="+mn-lt"/>
          <a:cs typeface="+mn-cs"/>
        </a:defRPr>
      </a:lvl8pPr>
      <a:lvl9pPr marL="2743200" algn="l" rtl="0" fontAlgn="base">
        <a:lnSpc>
          <a:spcPts val="1600"/>
        </a:lnSpc>
        <a:spcBef>
          <a:spcPts val="900"/>
        </a:spcBef>
        <a:spcAft>
          <a:spcPct val="0"/>
        </a:spcAft>
        <a:buClr>
          <a:schemeClr val="bg2"/>
        </a:buClr>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MD_AOR06_GTOP30"/>
          <p:cNvPicPr>
            <a:picLocks noChangeAspect="1" noChangeArrowheads="1"/>
          </p:cNvPicPr>
          <p:nvPr userDrawn="1"/>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0" name="Rectangle 49"/>
          <p:cNvSpPr txBox="1">
            <a:spLocks noChangeArrowheads="1"/>
          </p:cNvSpPr>
          <p:nvPr userDrawn="1"/>
        </p:nvSpPr>
        <p:spPr bwMode="auto">
          <a:xfrm>
            <a:off x="8555038" y="6432550"/>
            <a:ext cx="588962" cy="425450"/>
          </a:xfrm>
          <a:prstGeom prst="rect">
            <a:avLst/>
          </a:prstGeom>
          <a:noFill/>
          <a:ln w="9525" algn="ctr">
            <a:noFill/>
            <a:miter lim="800000"/>
            <a:headEnd/>
            <a:tailEnd/>
          </a:ln>
          <a:effectLst/>
        </p:spPr>
        <p:txBody>
          <a:bodyPr vert="horz" wrap="square" lIns="45720" tIns="46038" rIns="45720" bIns="46038" numCol="1" anchor="b" anchorCtr="0" compatLnSpc="1">
            <a:prstTxWarp prst="textNoShape">
              <a:avLst/>
            </a:prstTxWarp>
          </a:bodyPr>
          <a:lstStyle>
            <a:defPPr>
              <a:defRPr lang="en-US"/>
            </a:defPPr>
            <a:lvl1pPr marL="0" algn="ctr" defTabSz="457200" rtl="0" eaLnBrk="0" fontAlgn="auto" latinLnBrk="0" hangingPunct="0">
              <a:spcBef>
                <a:spcPts val="0"/>
              </a:spcBef>
              <a:spcAft>
                <a:spcPts val="0"/>
              </a:spcAft>
              <a:defRPr sz="2800" b="1" kern="1200">
                <a:solidFill>
                  <a:srgbClr val="000000"/>
                </a:solidFill>
                <a:latin typeface="Arial Narrow"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fld id="{AF784C21-2CFC-41AD-B747-042E07F639F5}" type="slidenum">
              <a:rPr kumimoji="0" lang="en-US" sz="1400" b="1"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ctr" defTabSz="457200" rtl="0" eaLnBrk="0" fontAlgn="auto" latinLnBrk="0" hangingPunct="0">
                <a:lnSpc>
                  <a:spcPct val="100000"/>
                </a:lnSpc>
                <a:spcBef>
                  <a:spcPts val="0"/>
                </a:spcBef>
                <a:spcAft>
                  <a:spcPts val="0"/>
                </a:spcAft>
                <a:buClrTx/>
                <a:buSzTx/>
                <a:buFontTx/>
                <a:buNone/>
                <a:tabLst/>
                <a:defRPr/>
              </a:pPr>
              <a:t>‹#›</a:t>
            </a:fld>
            <a:r>
              <a:rPr kumimoji="0" lang="en-US" sz="1400" b="1"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1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63166200"/>
      </p:ext>
    </p:extLst>
  </p:cSld>
  <p:clrMap bg1="lt1" tx1="dk1" bg2="lt2" tx2="dk2" accent1="accent1" accent2="accent2" accent3="accent3" accent4="accent4" accent5="accent5" accent6="accent6" hlink="hlink" folHlink="folHlink"/>
  <p:sldLayoutIdLst>
    <p:sldLayoutId id="2147483750" r:id="rId1"/>
    <p:sldLayoutId id="2147483753" r:id="rId2"/>
    <p:sldLayoutId id="214748375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buFontTx/>
              <a:buNone/>
              <a:defRPr sz="1400" b="0" i="0" u="none">
                <a:latin typeface="Times New Roman" pitchFamily="18" charset="0"/>
                <a:cs typeface="+mn-cs"/>
              </a:defRPr>
            </a:lvl1pPr>
          </a:lstStyle>
          <a:p>
            <a:pPr>
              <a:defRPr/>
            </a:pPr>
            <a:endParaRPr lang="en-US" dirty="0">
              <a:solidFill>
                <a:srgbClr val="000000"/>
              </a:solidFill>
            </a:endParaRPr>
          </a:p>
        </p:txBody>
      </p:sp>
      <p:sp>
        <p:nvSpPr>
          <p:cNvPr id="29" name="Rectangle 78"/>
          <p:cNvSpPr>
            <a:spLocks noChangeArrowheads="1"/>
          </p:cNvSpPr>
          <p:nvPr userDrawn="1"/>
        </p:nvSpPr>
        <p:spPr bwMode="auto">
          <a:xfrm>
            <a:off x="633742" y="1052942"/>
            <a:ext cx="8156448"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solidFill>
                <a:srgbClr val="000000"/>
              </a:solidFill>
              <a:latin typeface="Arial" pitchFamily="34" charset="0"/>
            </a:endParaRPr>
          </a:p>
        </p:txBody>
      </p:sp>
      <p:pic>
        <p:nvPicPr>
          <p:cNvPr id="52" name="Picture 5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7723" y="40416"/>
            <a:ext cx="1329350" cy="1358057"/>
          </a:xfrm>
          <a:prstGeom prst="rect">
            <a:avLst/>
          </a:prstGeom>
        </p:spPr>
      </p:pic>
    </p:spTree>
    <p:extLst>
      <p:ext uri="{BB962C8B-B14F-4D97-AF65-F5344CB8AC3E}">
        <p14:creationId xmlns:p14="http://schemas.microsoft.com/office/powerpoint/2010/main" val="29544640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7" r:id="rId3"/>
    <p:sldLayoutId id="2147483788" r:id="rId4"/>
    <p:sldLayoutId id="2147483790" r:id="rId5"/>
    <p:sldLayoutId id="2147483791" r:id="rId6"/>
    <p:sldLayoutId id="2147483792"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bwMode="auto">
          <a:xfrm>
            <a:off x="457200" y="1447413"/>
            <a:ext cx="8229600" cy="4962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59178" y="40418"/>
            <a:ext cx="9025644" cy="1371600"/>
            <a:chOff x="37723" y="40418"/>
            <a:chExt cx="9025644" cy="1371600"/>
          </a:xfrm>
        </p:grpSpPr>
        <p:sp>
          <p:nvSpPr>
            <p:cNvPr id="6" name="Rectangle 78"/>
            <p:cNvSpPr>
              <a:spLocks noChangeArrowheads="1"/>
            </p:cNvSpPr>
            <p:nvPr userDrawn="1"/>
          </p:nvSpPr>
          <p:spPr bwMode="auto">
            <a:xfrm>
              <a:off x="833767" y="1052942"/>
              <a:ext cx="8229600" cy="125414"/>
            </a:xfrm>
            <a:prstGeom prst="rect">
              <a:avLst/>
            </a:prstGeom>
            <a:gradFill flip="none" rotWithShape="1">
              <a:gsLst>
                <a:gs pos="50000">
                  <a:srgbClr val="5389C6"/>
                </a:gs>
                <a:gs pos="90000">
                  <a:schemeClr val="bg1"/>
                </a:gs>
              </a:gsLst>
              <a:lin ang="0" scaled="1"/>
              <a:tileRect/>
            </a:gra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350" dirty="0">
                <a:solidFill>
                  <a:srgbClr val="000000"/>
                </a:solidFill>
                <a:latin typeface="Arial" pitchFamily="34" charset="0"/>
              </a:endParaRPr>
            </a:p>
          </p:txBody>
        </p:sp>
        <p:sp>
          <p:nvSpPr>
            <p:cNvPr id="2" name="Oval 1"/>
            <p:cNvSpPr>
              <a:spLocks noChangeAspect="1"/>
            </p:cNvSpPr>
            <p:nvPr userDrawn="1"/>
          </p:nvSpPr>
          <p:spPr bwMode="auto">
            <a:xfrm>
              <a:off x="37723" y="40418"/>
              <a:ext cx="1371600" cy="1371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pPr>
              <a:endParaRPr kumimoji="0" lang="en-US" sz="2000" b="1" i="1" u="sng" strike="noStrike" cap="none" normalizeH="0" baseline="0" dirty="0" smtClean="0">
                <a:ln>
                  <a:noFill/>
                </a:ln>
                <a:solidFill>
                  <a:schemeClr val="tx1"/>
                </a:solidFill>
                <a:effectLst/>
                <a:latin typeface="Arial" charset="0"/>
                <a:cs typeface="Times New Roman" pitchFamily="18" charset="0"/>
              </a:endParaRPr>
            </a:p>
          </p:txBody>
        </p:sp>
      </p:grpSp>
      <p:pic>
        <p:nvPicPr>
          <p:cNvPr id="52" name="Picture 5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23" y="46253"/>
            <a:ext cx="1325880" cy="1325880"/>
          </a:xfrm>
          <a:prstGeom prst="rect">
            <a:avLst/>
          </a:prstGeom>
        </p:spPr>
      </p:pic>
      <p:sp>
        <p:nvSpPr>
          <p:cNvPr id="9" name="TextBox 8"/>
          <p:cNvSpPr txBox="1"/>
          <p:nvPr userDrawn="1"/>
        </p:nvSpPr>
        <p:spPr>
          <a:xfrm>
            <a:off x="1298661" y="1017545"/>
            <a:ext cx="2132365" cy="196208"/>
          </a:xfrm>
          <a:prstGeom prst="rect">
            <a:avLst/>
          </a:prstGeom>
          <a:noFill/>
        </p:spPr>
        <p:txBody>
          <a:bodyPr wrap="square" rtlCol="0">
            <a:spAutoFit/>
          </a:bodyPr>
          <a:lstStyle/>
          <a:p>
            <a:r>
              <a:rPr lang="en-US" sz="675" b="1" dirty="0">
                <a:solidFill>
                  <a:schemeClr val="bg1"/>
                </a:solidFill>
                <a:latin typeface="Arial Narrow" panose="020B0606020202030204" pitchFamily="34" charset="0"/>
              </a:rPr>
              <a:t>ENSURING</a:t>
            </a:r>
            <a:r>
              <a:rPr lang="en-US" sz="675" b="1" baseline="0" dirty="0">
                <a:solidFill>
                  <a:schemeClr val="bg1"/>
                </a:solidFill>
                <a:latin typeface="Arial Narrow" panose="020B0606020202030204" pitchFamily="34" charset="0"/>
              </a:rPr>
              <a:t> A FREE AND OPEN INDO-PACIFIC</a:t>
            </a:r>
            <a:endParaRPr lang="en-US" sz="675"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464073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2" r:id="rId7"/>
    <p:sldLayoutId id="2147483803" r:id="rId8"/>
    <p:sldLayoutId id="2147483804" r:id="rId9"/>
    <p:sldLayoutId id="2147483805" r:id="rId10"/>
    <p:sldLayoutId id="2147483806" r:id="rId11"/>
    <p:sldLayoutId id="2147483807" r:id="rId12"/>
    <p:sldLayoutId id="2147483809" r:id="rId13"/>
  </p:sldLayoutIdLst>
  <p:transition spd="slow">
    <p:wipe/>
  </p:transition>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700" b="1">
          <a:solidFill>
            <a:schemeClr val="tx2"/>
          </a:solidFill>
          <a:latin typeface="Arial" charset="0"/>
        </a:defRPr>
      </a:lvl2pPr>
      <a:lvl3pPr algn="ctr" rtl="0" eaLnBrk="0" fontAlgn="base" hangingPunct="0">
        <a:spcBef>
          <a:spcPct val="0"/>
        </a:spcBef>
        <a:spcAft>
          <a:spcPct val="0"/>
        </a:spcAft>
        <a:defRPr sz="2700" b="1">
          <a:solidFill>
            <a:schemeClr val="tx2"/>
          </a:solidFill>
          <a:latin typeface="Arial" charset="0"/>
        </a:defRPr>
      </a:lvl3pPr>
      <a:lvl4pPr algn="ctr" rtl="0" eaLnBrk="0" fontAlgn="base" hangingPunct="0">
        <a:spcBef>
          <a:spcPct val="0"/>
        </a:spcBef>
        <a:spcAft>
          <a:spcPct val="0"/>
        </a:spcAft>
        <a:defRPr sz="2700" b="1">
          <a:solidFill>
            <a:schemeClr val="tx2"/>
          </a:solidFill>
          <a:latin typeface="Arial" charset="0"/>
        </a:defRPr>
      </a:lvl4pPr>
      <a:lvl5pPr algn="ctr" rtl="0" eaLnBrk="0" fontAlgn="base" hangingPunct="0">
        <a:spcBef>
          <a:spcPct val="0"/>
        </a:spcBef>
        <a:spcAft>
          <a:spcPct val="0"/>
        </a:spcAft>
        <a:defRPr sz="2700" b="1">
          <a:solidFill>
            <a:schemeClr val="tx2"/>
          </a:solidFill>
          <a:latin typeface="Arial" charset="0"/>
        </a:defRPr>
      </a:lvl5pPr>
      <a:lvl6pPr marL="342900" algn="ctr" rtl="0" fontAlgn="base">
        <a:spcBef>
          <a:spcPct val="0"/>
        </a:spcBef>
        <a:spcAft>
          <a:spcPct val="0"/>
        </a:spcAft>
        <a:defRPr sz="2700" b="1">
          <a:solidFill>
            <a:schemeClr val="tx2"/>
          </a:solidFill>
          <a:latin typeface="Arial" charset="0"/>
        </a:defRPr>
      </a:lvl6pPr>
      <a:lvl7pPr marL="685800" algn="ctr" rtl="0" fontAlgn="base">
        <a:spcBef>
          <a:spcPct val="0"/>
        </a:spcBef>
        <a:spcAft>
          <a:spcPct val="0"/>
        </a:spcAft>
        <a:defRPr sz="2700" b="1">
          <a:solidFill>
            <a:schemeClr val="tx2"/>
          </a:solidFill>
          <a:latin typeface="Arial" charset="0"/>
        </a:defRPr>
      </a:lvl7pPr>
      <a:lvl8pPr marL="1028700" algn="ctr" rtl="0" fontAlgn="base">
        <a:spcBef>
          <a:spcPct val="0"/>
        </a:spcBef>
        <a:spcAft>
          <a:spcPct val="0"/>
        </a:spcAft>
        <a:defRPr sz="2700" b="1">
          <a:solidFill>
            <a:schemeClr val="tx2"/>
          </a:solidFill>
          <a:latin typeface="Arial" charset="0"/>
        </a:defRPr>
      </a:lvl8pPr>
      <a:lvl9pPr marL="1371600" algn="ctr" rtl="0" fontAlgn="base">
        <a:spcBef>
          <a:spcPct val="0"/>
        </a:spcBef>
        <a:spcAft>
          <a:spcPct val="0"/>
        </a:spcAft>
        <a:defRPr sz="2700" b="1">
          <a:solidFill>
            <a:schemeClr val="tx2"/>
          </a:solidFill>
          <a:latin typeface="Arial" charset="0"/>
        </a:defRPr>
      </a:lvl9pPr>
    </p:titleStyle>
    <p:bodyStyle>
      <a:lvl1pPr marL="257175" indent="-257175" algn="l" rtl="0" eaLnBrk="0" fontAlgn="base" hangingPunct="0">
        <a:spcBef>
          <a:spcPct val="20000"/>
        </a:spcBef>
        <a:spcAft>
          <a:spcPct val="0"/>
        </a:spcAft>
        <a:buChar char="•"/>
        <a:defRPr sz="2000" b="1" i="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i="1">
          <a:solidFill>
            <a:schemeClr val="tx1"/>
          </a:solidFill>
          <a:latin typeface="+mn-lt"/>
        </a:defRPr>
      </a:lvl2pPr>
      <a:lvl3pPr marL="857250" indent="-171450" algn="l" rtl="0" eaLnBrk="0" fontAlgn="base" hangingPunct="0">
        <a:spcBef>
          <a:spcPct val="20000"/>
        </a:spcBef>
        <a:spcAft>
          <a:spcPct val="0"/>
        </a:spcAft>
        <a:buChar char="•"/>
        <a:defRPr sz="1600" b="1" i="1">
          <a:solidFill>
            <a:schemeClr val="tx1"/>
          </a:solidFill>
          <a:latin typeface="+mn-lt"/>
        </a:defRPr>
      </a:lvl3pPr>
      <a:lvl4pPr marL="1200150" indent="-171450" algn="l" rtl="0" eaLnBrk="0" fontAlgn="base" hangingPunct="0">
        <a:spcBef>
          <a:spcPct val="20000"/>
        </a:spcBef>
        <a:spcAft>
          <a:spcPct val="0"/>
        </a:spcAft>
        <a:buChar char="–"/>
        <a:defRPr sz="1400" b="1" i="1">
          <a:solidFill>
            <a:schemeClr val="tx1"/>
          </a:solidFill>
          <a:latin typeface="+mn-lt"/>
        </a:defRPr>
      </a:lvl4pPr>
      <a:lvl5pPr marL="1543050" indent="-171450" algn="l" rtl="0" eaLnBrk="0" fontAlgn="base" hangingPunct="0">
        <a:spcBef>
          <a:spcPct val="20000"/>
        </a:spcBef>
        <a:spcAft>
          <a:spcPct val="0"/>
        </a:spcAft>
        <a:buChar char="»"/>
        <a:defRPr sz="1200" b="1" i="1">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44563" y="952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buFontTx/>
              <a:buNone/>
              <a:defRPr sz="1400" b="0" i="0" u="none">
                <a:latin typeface="Times New Roman" pitchFamily="18" charset="0"/>
                <a:cs typeface="+mn-cs"/>
              </a:defRPr>
            </a:lvl1pPr>
          </a:lstStyle>
          <a:p>
            <a:pPr>
              <a:defRPr/>
            </a:pPr>
            <a:endParaRPr lang="en-US">
              <a:solidFill>
                <a:srgbClr val="000000"/>
              </a:solidFill>
            </a:endParaRPr>
          </a:p>
        </p:txBody>
      </p:sp>
      <p:sp>
        <p:nvSpPr>
          <p:cNvPr id="1028" name="Rectangle 4"/>
          <p:cNvSpPr>
            <a:spLocks noGrp="1" noChangeArrowheads="1"/>
          </p:cNvSpPr>
          <p:nvPr>
            <p:ph type="dt" sz="half" idx="2"/>
          </p:nvPr>
        </p:nvSpPr>
        <p:spPr bwMode="auto">
          <a:xfrm>
            <a:off x="0" y="6629400"/>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buFontTx/>
              <a:buNone/>
              <a:defRPr sz="1400" b="0" i="0" u="none">
                <a:solidFill>
                  <a:srgbClr val="FFFF00"/>
                </a:solidFill>
                <a:latin typeface="Times New Roman" pitchFamily="18" charset="0"/>
                <a:cs typeface="+mn-cs"/>
              </a:defRPr>
            </a:lvl1pPr>
          </a:lstStyle>
          <a:p>
            <a:pPr>
              <a:defRPr/>
            </a:pPr>
            <a:r>
              <a:rPr lang="en-US" smtClean="0"/>
              <a:t>‹#› </a:t>
            </a:r>
            <a:endParaRPr lang="en-US"/>
          </a:p>
        </p:txBody>
      </p:sp>
      <p:sp>
        <p:nvSpPr>
          <p:cNvPr id="1030" name="Rectangle 6"/>
          <p:cNvSpPr>
            <a:spLocks noGrp="1" noChangeArrowheads="1"/>
          </p:cNvSpPr>
          <p:nvPr>
            <p:ph type="sldNum" sz="quarter" idx="4"/>
          </p:nvPr>
        </p:nvSpPr>
        <p:spPr bwMode="auto">
          <a:xfrm>
            <a:off x="8610600" y="6553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400" b="1" i="0" u="none">
                <a:cs typeface="+mn-cs"/>
              </a:defRPr>
            </a:lvl1pPr>
          </a:lstStyle>
          <a:p>
            <a:pPr>
              <a:defRPr/>
            </a:pPr>
            <a:fld id="{A439F64F-28EF-4AC7-BF94-46115F44442A}" type="slidenum">
              <a:rPr lang="en-US">
                <a:solidFill>
                  <a:srgbClr val="000000"/>
                </a:solidFill>
                <a:latin typeface="Arial"/>
              </a:rPr>
              <a:pPr>
                <a:defRPr/>
              </a:pPr>
              <a:t>‹#›</a:t>
            </a:fld>
            <a:endParaRPr lang="en-US">
              <a:solidFill>
                <a:srgbClr val="000000"/>
              </a:solidFill>
              <a:latin typeface="Arial"/>
            </a:endParaRPr>
          </a:p>
        </p:txBody>
      </p:sp>
      <p:pic>
        <p:nvPicPr>
          <p:cNvPr id="30" name="Picture 21"/>
          <p:cNvPicPr>
            <a:picLocks noChangeAspect="1" noChangeArrowheads="1"/>
          </p:cNvPicPr>
          <p:nvPr userDrawn="1"/>
        </p:nvPicPr>
        <p:blipFill>
          <a:blip r:embed="rId16" cstate="email">
            <a:clrChange>
              <a:clrFrom>
                <a:srgbClr val="005A7B"/>
              </a:clrFrom>
              <a:clrTo>
                <a:srgbClr val="005A7B">
                  <a:alpha val="0"/>
                </a:srgbClr>
              </a:clrTo>
            </a:clrChange>
          </a:blip>
          <a:srcRect/>
          <a:stretch>
            <a:fillRect/>
          </a:stretch>
        </p:blipFill>
        <p:spPr bwMode="auto">
          <a:xfrm>
            <a:off x="62243" y="76200"/>
            <a:ext cx="1120384" cy="1125245"/>
          </a:xfrm>
          <a:prstGeom prst="rect">
            <a:avLst/>
          </a:prstGeom>
          <a:noFill/>
          <a:ln w="9525">
            <a:noFill/>
            <a:miter lim="800000"/>
            <a:headEnd/>
            <a:tailEnd/>
          </a:ln>
        </p:spPr>
      </p:pic>
      <p:grpSp>
        <p:nvGrpSpPr>
          <p:cNvPr id="31" name="Group 61"/>
          <p:cNvGrpSpPr>
            <a:grpSpLocks/>
          </p:cNvGrpSpPr>
          <p:nvPr userDrawn="1"/>
        </p:nvGrpSpPr>
        <p:grpSpPr bwMode="auto">
          <a:xfrm>
            <a:off x="111125" y="1151809"/>
            <a:ext cx="8801100" cy="90488"/>
            <a:chOff x="471" y="690"/>
            <a:chExt cx="5016" cy="189"/>
          </a:xfrm>
        </p:grpSpPr>
        <p:grpSp>
          <p:nvGrpSpPr>
            <p:cNvPr id="32" name="Group 62"/>
            <p:cNvGrpSpPr>
              <a:grpSpLocks/>
            </p:cNvGrpSpPr>
            <p:nvPr/>
          </p:nvGrpSpPr>
          <p:grpSpPr bwMode="auto">
            <a:xfrm>
              <a:off x="5369" y="690"/>
              <a:ext cx="118" cy="189"/>
              <a:chOff x="5369" y="690"/>
              <a:chExt cx="118" cy="189"/>
            </a:xfrm>
          </p:grpSpPr>
          <p:sp>
            <p:nvSpPr>
              <p:cNvPr id="47" name="Rectangle 63"/>
              <p:cNvSpPr>
                <a:spLocks noChangeArrowheads="1"/>
              </p:cNvSpPr>
              <p:nvPr/>
            </p:nvSpPr>
            <p:spPr bwMode="auto">
              <a:xfrm>
                <a:off x="5459" y="690"/>
                <a:ext cx="2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8" name="Rectangle 64"/>
              <p:cNvSpPr>
                <a:spLocks noChangeArrowheads="1"/>
              </p:cNvSpPr>
              <p:nvPr/>
            </p:nvSpPr>
            <p:spPr bwMode="auto">
              <a:xfrm>
                <a:off x="5369" y="690"/>
                <a:ext cx="57"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33" name="Group 65"/>
            <p:cNvGrpSpPr>
              <a:grpSpLocks/>
            </p:cNvGrpSpPr>
            <p:nvPr/>
          </p:nvGrpSpPr>
          <p:grpSpPr bwMode="auto">
            <a:xfrm>
              <a:off x="5074" y="690"/>
              <a:ext cx="251" cy="189"/>
              <a:chOff x="5074" y="690"/>
              <a:chExt cx="251" cy="189"/>
            </a:xfrm>
          </p:grpSpPr>
          <p:sp>
            <p:nvSpPr>
              <p:cNvPr id="45" name="Rectangle 66"/>
              <p:cNvSpPr>
                <a:spLocks noChangeArrowheads="1"/>
              </p:cNvSpPr>
              <p:nvPr/>
            </p:nvSpPr>
            <p:spPr bwMode="auto">
              <a:xfrm>
                <a:off x="5236" y="690"/>
                <a:ext cx="89"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6" name="Rectangle 67"/>
              <p:cNvSpPr>
                <a:spLocks noChangeArrowheads="1"/>
              </p:cNvSpPr>
              <p:nvPr/>
            </p:nvSpPr>
            <p:spPr bwMode="auto">
              <a:xfrm>
                <a:off x="5074" y="690"/>
                <a:ext cx="119"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34" name="Group 68"/>
            <p:cNvGrpSpPr>
              <a:grpSpLocks/>
            </p:cNvGrpSpPr>
            <p:nvPr/>
          </p:nvGrpSpPr>
          <p:grpSpPr bwMode="auto">
            <a:xfrm>
              <a:off x="4667" y="690"/>
              <a:ext cx="367" cy="189"/>
              <a:chOff x="4667" y="690"/>
              <a:chExt cx="367" cy="189"/>
            </a:xfrm>
          </p:grpSpPr>
          <p:sp>
            <p:nvSpPr>
              <p:cNvPr id="43" name="Rectangle 69"/>
              <p:cNvSpPr>
                <a:spLocks noChangeArrowheads="1"/>
              </p:cNvSpPr>
              <p:nvPr/>
            </p:nvSpPr>
            <p:spPr bwMode="auto">
              <a:xfrm>
                <a:off x="4887" y="690"/>
                <a:ext cx="147"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4" name="Rectangle 70"/>
              <p:cNvSpPr>
                <a:spLocks noChangeArrowheads="1"/>
              </p:cNvSpPr>
              <p:nvPr/>
            </p:nvSpPr>
            <p:spPr bwMode="auto">
              <a:xfrm>
                <a:off x="4667" y="690"/>
                <a:ext cx="176"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35" name="Group 71"/>
            <p:cNvGrpSpPr>
              <a:grpSpLocks/>
            </p:cNvGrpSpPr>
            <p:nvPr/>
          </p:nvGrpSpPr>
          <p:grpSpPr bwMode="auto">
            <a:xfrm>
              <a:off x="3494" y="690"/>
              <a:ext cx="1131" cy="189"/>
              <a:chOff x="3494" y="690"/>
              <a:chExt cx="1131" cy="189"/>
            </a:xfrm>
          </p:grpSpPr>
          <p:sp>
            <p:nvSpPr>
              <p:cNvPr id="39" name="Rectangle 72"/>
              <p:cNvSpPr>
                <a:spLocks noChangeArrowheads="1"/>
              </p:cNvSpPr>
              <p:nvPr/>
            </p:nvSpPr>
            <p:spPr bwMode="auto">
              <a:xfrm>
                <a:off x="3848" y="690"/>
                <a:ext cx="23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0" name="Rectangle 73"/>
              <p:cNvSpPr>
                <a:spLocks noChangeArrowheads="1"/>
              </p:cNvSpPr>
              <p:nvPr/>
            </p:nvSpPr>
            <p:spPr bwMode="auto">
              <a:xfrm>
                <a:off x="4417" y="690"/>
                <a:ext cx="20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1" name="Rectangle 74"/>
              <p:cNvSpPr>
                <a:spLocks noChangeArrowheads="1"/>
              </p:cNvSpPr>
              <p:nvPr/>
            </p:nvSpPr>
            <p:spPr bwMode="auto">
              <a:xfrm>
                <a:off x="4140" y="690"/>
                <a:ext cx="23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2" name="Rectangle 75"/>
              <p:cNvSpPr>
                <a:spLocks noChangeArrowheads="1"/>
              </p:cNvSpPr>
              <p:nvPr/>
            </p:nvSpPr>
            <p:spPr bwMode="auto">
              <a:xfrm>
                <a:off x="3494" y="690"/>
                <a:ext cx="29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nvGrpSpPr>
            <p:cNvPr id="36" name="Group 76"/>
            <p:cNvGrpSpPr>
              <a:grpSpLocks/>
            </p:cNvGrpSpPr>
            <p:nvPr/>
          </p:nvGrpSpPr>
          <p:grpSpPr bwMode="auto">
            <a:xfrm>
              <a:off x="471" y="690"/>
              <a:ext cx="2985" cy="189"/>
              <a:chOff x="471" y="690"/>
              <a:chExt cx="2985" cy="189"/>
            </a:xfrm>
          </p:grpSpPr>
          <p:sp>
            <p:nvSpPr>
              <p:cNvPr id="37" name="Rectangle 77"/>
              <p:cNvSpPr>
                <a:spLocks noChangeArrowheads="1"/>
              </p:cNvSpPr>
              <p:nvPr/>
            </p:nvSpPr>
            <p:spPr bwMode="auto">
              <a:xfrm>
                <a:off x="3126" y="690"/>
                <a:ext cx="328"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38" name="Rectangle 78"/>
              <p:cNvSpPr>
                <a:spLocks noChangeArrowheads="1"/>
              </p:cNvSpPr>
              <p:nvPr/>
            </p:nvSpPr>
            <p:spPr bwMode="auto">
              <a:xfrm>
                <a:off x="471" y="690"/>
                <a:ext cx="2617" cy="189"/>
              </a:xfrm>
              <a:prstGeom prst="rect">
                <a:avLst/>
              </a:prstGeom>
              <a:gradFill rotWithShape="0">
                <a:gsLst>
                  <a:gs pos="0">
                    <a:srgbClr val="3366FF"/>
                  </a:gs>
                  <a:gs pos="100000">
                    <a:srgbClr val="3366FF">
                      <a:gamma/>
                      <a:shade val="46275"/>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grpSp>
      </p:grpSp>
    </p:spTree>
    <p:extLst>
      <p:ext uri="{BB962C8B-B14F-4D97-AF65-F5344CB8AC3E}">
        <p14:creationId xmlns:p14="http://schemas.microsoft.com/office/powerpoint/2010/main" val="2779060305"/>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81">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43D21128-93C5-4C10-95F2-618F292A2155}" type="slidenum">
              <a:rPr lang="en-US" smtClean="0"/>
              <a:t>‹#›</a:t>
            </a:fld>
            <a:endParaRPr lang="en-US"/>
          </a:p>
        </p:txBody>
      </p:sp>
    </p:spTree>
    <p:extLst>
      <p:ext uri="{BB962C8B-B14F-4D97-AF65-F5344CB8AC3E}">
        <p14:creationId xmlns:p14="http://schemas.microsoft.com/office/powerpoint/2010/main" val="974654536"/>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7" r:id="rId7"/>
  </p:sldLayoutIdLst>
  <p:hf hdr="0" ftr="0" dt="0"/>
  <p:txStyles>
    <p:titleStyle>
      <a:lvl1pPr algn="l" defTabSz="900113" rtl="0" eaLnBrk="1" latinLnBrk="0" hangingPunct="1">
        <a:lnSpc>
          <a:spcPct val="90000"/>
        </a:lnSpc>
        <a:spcBef>
          <a:spcPct val="0"/>
        </a:spcBef>
        <a:buNone/>
        <a:defRPr sz="4331" kern="1200">
          <a:solidFill>
            <a:schemeClr val="tx1"/>
          </a:solidFill>
          <a:latin typeface="+mj-lt"/>
          <a:ea typeface="+mj-ea"/>
          <a:cs typeface="+mj-cs"/>
        </a:defRPr>
      </a:lvl1pPr>
    </p:titleStyle>
    <p:bodyStyle>
      <a:lvl1pPr marL="225028" indent="-225028" algn="l" defTabSz="900113" rtl="0" eaLnBrk="1" latinLnBrk="0" hangingPunct="1">
        <a:lnSpc>
          <a:spcPct val="90000"/>
        </a:lnSpc>
        <a:spcBef>
          <a:spcPts val="984"/>
        </a:spcBef>
        <a:buFont typeface="Arial" panose="020B0604020202020204" pitchFamily="34" charset="0"/>
        <a:buChar char="•"/>
        <a:defRPr sz="2756" kern="1200">
          <a:solidFill>
            <a:schemeClr val="tx1"/>
          </a:solidFill>
          <a:latin typeface="+mn-lt"/>
          <a:ea typeface="+mn-ea"/>
          <a:cs typeface="+mn-cs"/>
        </a:defRPr>
      </a:lvl1pPr>
      <a:lvl2pPr marL="675084" indent="-225028" algn="l" defTabSz="900113" rtl="0" eaLnBrk="1" latinLnBrk="0" hangingPunct="1">
        <a:lnSpc>
          <a:spcPct val="90000"/>
        </a:lnSpc>
        <a:spcBef>
          <a:spcPts val="492"/>
        </a:spcBef>
        <a:buFont typeface="Arial" panose="020B0604020202020204" pitchFamily="34" charset="0"/>
        <a:buChar char="•"/>
        <a:defRPr sz="2363" kern="1200">
          <a:solidFill>
            <a:schemeClr val="tx1"/>
          </a:solidFill>
          <a:latin typeface="+mn-lt"/>
          <a:ea typeface="+mn-ea"/>
          <a:cs typeface="+mn-cs"/>
        </a:defRPr>
      </a:lvl2pPr>
      <a:lvl3pPr marL="1125141" indent="-225028" algn="l" defTabSz="900113" rtl="0" eaLnBrk="1" latinLnBrk="0" hangingPunct="1">
        <a:lnSpc>
          <a:spcPct val="90000"/>
        </a:lnSpc>
        <a:spcBef>
          <a:spcPts val="492"/>
        </a:spcBef>
        <a:buFont typeface="Arial" panose="020B0604020202020204" pitchFamily="34" charset="0"/>
        <a:buChar char="•"/>
        <a:defRPr sz="1969" kern="1200">
          <a:solidFill>
            <a:schemeClr val="tx1"/>
          </a:solidFill>
          <a:latin typeface="+mn-lt"/>
          <a:ea typeface="+mn-ea"/>
          <a:cs typeface="+mn-cs"/>
        </a:defRPr>
      </a:lvl3pPr>
      <a:lvl4pPr marL="1575197"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4pPr>
      <a:lvl5pPr marL="2025253"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5pPr>
      <a:lvl6pPr marL="2475309"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5366"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5422"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5478" indent="-225028" algn="l" defTabSz="90011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900113" rtl="0" eaLnBrk="1" latinLnBrk="0" hangingPunct="1">
        <a:defRPr sz="1772" kern="1200">
          <a:solidFill>
            <a:schemeClr val="tx1"/>
          </a:solidFill>
          <a:latin typeface="+mn-lt"/>
          <a:ea typeface="+mn-ea"/>
          <a:cs typeface="+mn-cs"/>
        </a:defRPr>
      </a:lvl1pPr>
      <a:lvl2pPr marL="450056" algn="l" defTabSz="900113" rtl="0" eaLnBrk="1" latinLnBrk="0" hangingPunct="1">
        <a:defRPr sz="1772" kern="1200">
          <a:solidFill>
            <a:schemeClr val="tx1"/>
          </a:solidFill>
          <a:latin typeface="+mn-lt"/>
          <a:ea typeface="+mn-ea"/>
          <a:cs typeface="+mn-cs"/>
        </a:defRPr>
      </a:lvl2pPr>
      <a:lvl3pPr marL="900113" algn="l" defTabSz="900113" rtl="0" eaLnBrk="1" latinLnBrk="0" hangingPunct="1">
        <a:defRPr sz="1772" kern="1200">
          <a:solidFill>
            <a:schemeClr val="tx1"/>
          </a:solidFill>
          <a:latin typeface="+mn-lt"/>
          <a:ea typeface="+mn-ea"/>
          <a:cs typeface="+mn-cs"/>
        </a:defRPr>
      </a:lvl3pPr>
      <a:lvl4pPr marL="1350169" algn="l" defTabSz="900113" rtl="0" eaLnBrk="1" latinLnBrk="0" hangingPunct="1">
        <a:defRPr sz="1772" kern="1200">
          <a:solidFill>
            <a:schemeClr val="tx1"/>
          </a:solidFill>
          <a:latin typeface="+mn-lt"/>
          <a:ea typeface="+mn-ea"/>
          <a:cs typeface="+mn-cs"/>
        </a:defRPr>
      </a:lvl4pPr>
      <a:lvl5pPr marL="1800225" algn="l" defTabSz="900113" rtl="0" eaLnBrk="1" latinLnBrk="0" hangingPunct="1">
        <a:defRPr sz="1772" kern="1200">
          <a:solidFill>
            <a:schemeClr val="tx1"/>
          </a:solidFill>
          <a:latin typeface="+mn-lt"/>
          <a:ea typeface="+mn-ea"/>
          <a:cs typeface="+mn-cs"/>
        </a:defRPr>
      </a:lvl5pPr>
      <a:lvl6pPr marL="2250281" algn="l" defTabSz="900113" rtl="0" eaLnBrk="1" latinLnBrk="0" hangingPunct="1">
        <a:defRPr sz="1772" kern="1200">
          <a:solidFill>
            <a:schemeClr val="tx1"/>
          </a:solidFill>
          <a:latin typeface="+mn-lt"/>
          <a:ea typeface="+mn-ea"/>
          <a:cs typeface="+mn-cs"/>
        </a:defRPr>
      </a:lvl6pPr>
      <a:lvl7pPr marL="2700338" algn="l" defTabSz="900113" rtl="0" eaLnBrk="1" latinLnBrk="0" hangingPunct="1">
        <a:defRPr sz="1772" kern="1200">
          <a:solidFill>
            <a:schemeClr val="tx1"/>
          </a:solidFill>
          <a:latin typeface="+mn-lt"/>
          <a:ea typeface="+mn-ea"/>
          <a:cs typeface="+mn-cs"/>
        </a:defRPr>
      </a:lvl7pPr>
      <a:lvl8pPr marL="3150394" algn="l" defTabSz="900113" rtl="0" eaLnBrk="1" latinLnBrk="0" hangingPunct="1">
        <a:defRPr sz="1772" kern="1200">
          <a:solidFill>
            <a:schemeClr val="tx1"/>
          </a:solidFill>
          <a:latin typeface="+mn-lt"/>
          <a:ea typeface="+mn-ea"/>
          <a:cs typeface="+mn-cs"/>
        </a:defRPr>
      </a:lvl8pPr>
      <a:lvl9pPr marL="3600450" algn="l" defTabSz="900113" rtl="0" eaLnBrk="1" latinLnBrk="0" hangingPunct="1">
        <a:defRPr sz="177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25313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5" r:id="rId4"/>
    <p:sldLayoutId id="2147483856" r:id="rId5"/>
  </p:sldLayoutIdLst>
  <p:txStyles>
    <p:titleStyle>
      <a:lvl1pPr algn="l" defTabSz="914400" rtl="0" eaLnBrk="1" latinLnBrk="0" hangingPunct="1">
        <a:lnSpc>
          <a:spcPct val="90000"/>
        </a:lnSpc>
        <a:spcBef>
          <a:spcPct val="0"/>
        </a:spcBef>
        <a:buNone/>
        <a:defRPr sz="2400" b="1" i="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752" y="558707"/>
            <a:ext cx="46987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500" normalizeH="0" baseline="0" noProof="0" dirty="0" smtClean="0">
                <a:ln>
                  <a:noFill/>
                </a:ln>
                <a:solidFill>
                  <a:prstClr val="white"/>
                </a:solidFill>
                <a:effectLst>
                  <a:outerShdw blurRad="114300" dist="63500" dir="2700000" algn="tl" rotWithShape="0">
                    <a:prstClr val="black"/>
                  </a:outerShdw>
                </a:effectLst>
                <a:uLnTx/>
                <a:uFillTx/>
                <a:latin typeface="Agency FB" panose="020B0503020202020204" pitchFamily="34" charset="0"/>
                <a:cs typeface="Times New Roman" panose="02020603050405020304" pitchFamily="18" charset="0"/>
              </a:rPr>
              <a:t>Ensuring a Free and Open Indo-Pacific</a:t>
            </a:r>
            <a:endParaRPr kumimoji="0" lang="en-US" sz="1400" b="0" i="0" u="none" strike="noStrike" kern="1200" cap="none" spc="500" normalizeH="0" baseline="0" noProof="0" dirty="0">
              <a:ln>
                <a:noFill/>
              </a:ln>
              <a:solidFill>
                <a:prstClr val="white"/>
              </a:solidFill>
              <a:effectLst>
                <a:outerShdw blurRad="114300" dist="63500" dir="2700000" algn="tl" rotWithShape="0">
                  <a:prstClr val="black"/>
                </a:outerShdw>
              </a:effectLst>
              <a:uLnTx/>
              <a:uFillTx/>
              <a:latin typeface="Agency FB" panose="020B0503020202020204" pitchFamily="34" charset="0"/>
              <a:cs typeface="Times New Roman" panose="02020603050405020304" pitchFamily="18" charset="0"/>
            </a:endParaRPr>
          </a:p>
        </p:txBody>
      </p:sp>
      <p:sp>
        <p:nvSpPr>
          <p:cNvPr id="4" name="TextBox 3"/>
          <p:cNvSpPr txBox="1"/>
          <p:nvPr/>
        </p:nvSpPr>
        <p:spPr>
          <a:xfrm>
            <a:off x="0" y="41350"/>
            <a:ext cx="6134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Agency FB" panose="020B0503020202020204" pitchFamily="34" charset="0"/>
                <a:cs typeface="Times New Roman" panose="02020603050405020304" pitchFamily="18" charset="0"/>
              </a:rPr>
              <a:t>United States Indo-Pacific Command</a:t>
            </a:r>
            <a:endParaRPr kumimoji="0" lang="en-US" sz="3600" b="1" i="0" u="none" strike="noStrike" kern="1200" cap="none" spc="0" normalizeH="0" baseline="0" noProof="0" dirty="0">
              <a:ln>
                <a:noFill/>
              </a:ln>
              <a:solidFill>
                <a:prstClr val="white"/>
              </a:solidFill>
              <a:effectLst/>
              <a:uLnTx/>
              <a:uFillTx/>
              <a:latin typeface="Agency FB" panose="020B0503020202020204" pitchFamily="34" charset="0"/>
              <a:cs typeface="Times New Roman" panose="02020603050405020304" pitchFamily="18" charset="0"/>
            </a:endParaRPr>
          </a:p>
        </p:txBody>
      </p:sp>
      <p:sp>
        <p:nvSpPr>
          <p:cNvPr id="6" name="Rectangle 7"/>
          <p:cNvSpPr>
            <a:spLocks noChangeArrowheads="1"/>
          </p:cNvSpPr>
          <p:nvPr/>
        </p:nvSpPr>
        <p:spPr bwMode="auto">
          <a:xfrm>
            <a:off x="0" y="-17641"/>
            <a:ext cx="914399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1pPr>
            <a:lvl2pPr marL="742950" indent="-28575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2pPr>
            <a:lvl3pPr marL="11430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3pPr>
            <a:lvl4pPr marL="16002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4pPr>
            <a:lvl5pPr marL="20574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5pPr>
            <a:lvl6pPr marL="25146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6pPr>
            <a:lvl7pPr marL="29718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7pPr>
            <a:lvl8pPr marL="34290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8pPr>
            <a:lvl9pPr marL="38862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pitchFamily="34" charset="0"/>
                <a:ea typeface="+mn-ea"/>
                <a:cs typeface="Times New Roman" pitchFamily="18" charset="0"/>
              </a:rPr>
              <a:t>UNCLASSIFIED</a:t>
            </a:r>
            <a:endParaRPr kumimoji="0" lang="en-US" sz="1000" b="0" i="0" u="none" strike="noStrike" kern="1200" cap="none" spc="0" normalizeH="0" baseline="0" noProof="0" dirty="0">
              <a:ln>
                <a:noFill/>
              </a:ln>
              <a:solidFill>
                <a:srgbClr val="00B050"/>
              </a:solidFill>
              <a:effectLst/>
              <a:uLnTx/>
              <a:uFillTx/>
              <a:latin typeface="Arial"/>
              <a:ea typeface="+mn-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Times New Roman" pitchFamily="18" charset="0"/>
            </a:endParaRPr>
          </a:p>
        </p:txBody>
      </p:sp>
      <p:sp>
        <p:nvSpPr>
          <p:cNvPr id="8" name="Rectangle 7"/>
          <p:cNvSpPr>
            <a:spLocks noChangeArrowheads="1"/>
          </p:cNvSpPr>
          <p:nvPr/>
        </p:nvSpPr>
        <p:spPr bwMode="auto">
          <a:xfrm>
            <a:off x="65752" y="6659227"/>
            <a:ext cx="914399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1pPr>
            <a:lvl2pPr marL="742950" indent="-28575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2pPr>
            <a:lvl3pPr marL="11430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3pPr>
            <a:lvl4pPr marL="16002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4pPr>
            <a:lvl5pPr marL="2057400" indent="-228600" eaLnBrk="0" hangingPunct="0">
              <a:lnSpc>
                <a:spcPts val="1600"/>
              </a:lnSpc>
              <a:spcBef>
                <a:spcPts val="900"/>
              </a:spcBef>
              <a:buClr>
                <a:schemeClr val="bg2"/>
              </a:buClr>
              <a:buChar char="•"/>
              <a:defRPr sz="1400">
                <a:solidFill>
                  <a:schemeClr val="bg2"/>
                </a:solidFill>
                <a:latin typeface="Arial" pitchFamily="34" charset="0"/>
                <a:cs typeface="Arial" pitchFamily="34" charset="0"/>
              </a:defRPr>
            </a:lvl5pPr>
            <a:lvl6pPr marL="25146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6pPr>
            <a:lvl7pPr marL="29718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7pPr>
            <a:lvl8pPr marL="34290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8pPr>
            <a:lvl9pPr marL="3886200" indent="-228600" eaLnBrk="0" fontAlgn="base" hangingPunct="0">
              <a:lnSpc>
                <a:spcPts val="1600"/>
              </a:lnSpc>
              <a:spcBef>
                <a:spcPts val="900"/>
              </a:spcBef>
              <a:spcAft>
                <a:spcPct val="0"/>
              </a:spcAft>
              <a:buClr>
                <a:schemeClr val="bg2"/>
              </a:buClr>
              <a:buChar char="•"/>
              <a:defRPr sz="1400">
                <a:solidFill>
                  <a:schemeClr val="bg2"/>
                </a:solidFill>
                <a:latin typeface="Arial" pitchFamily="34" charset="0"/>
                <a:cs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Arial" pitchFamily="34" charset="0"/>
                <a:ea typeface="+mn-ea"/>
                <a:cs typeface="Times New Roman" pitchFamily="18" charset="0"/>
              </a:rPr>
              <a:t>UNCLASSIFIED</a:t>
            </a:r>
            <a:endParaRPr kumimoji="0" lang="en-US" sz="1000" b="0" i="0" u="none" strike="noStrike" kern="1200" cap="none" spc="0" normalizeH="0" baseline="0" noProof="0" dirty="0">
              <a:ln>
                <a:noFill/>
              </a:ln>
              <a:solidFill>
                <a:srgbClr val="00B050"/>
              </a:solidFill>
              <a:effectLst/>
              <a:uLnTx/>
              <a:uFillTx/>
              <a:latin typeface="Arial"/>
              <a:ea typeface="+mn-ea"/>
              <a:cs typeface="Aria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8645" y="4913703"/>
            <a:ext cx="1824011" cy="1863400"/>
          </a:xfrm>
          <a:prstGeom prst="rect">
            <a:avLst/>
          </a:prstGeom>
        </p:spPr>
      </p:pic>
      <p:sp>
        <p:nvSpPr>
          <p:cNvPr id="10" name="TextBox 9"/>
          <p:cNvSpPr txBox="1"/>
          <p:nvPr/>
        </p:nvSpPr>
        <p:spPr>
          <a:xfrm>
            <a:off x="7097048" y="4449368"/>
            <a:ext cx="2046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normalizeH="0" noProof="0" dirty="0" smtClean="0">
              <a:ln>
                <a:noFill/>
              </a:ln>
              <a:solidFill>
                <a:prstClr val="white"/>
              </a:solidFill>
              <a:effectLst>
                <a:outerShdw blurRad="114300" dist="63500" dir="2700000" algn="tl" rotWithShape="0">
                  <a:prstClr val="black"/>
                </a:outerShdw>
              </a:effectLst>
              <a:uLnTx/>
              <a:uFillTx/>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normalizeH="0" noProof="0" dirty="0" smtClean="0">
              <a:ln>
                <a:noFill/>
              </a:ln>
              <a:solidFill>
                <a:prstClr val="white"/>
              </a:solidFill>
              <a:effectLst>
                <a:outerShdw blurRad="114300" dist="63500" dir="2700000" algn="tl" rotWithShape="0">
                  <a:prstClr val="black"/>
                </a:outerShdw>
              </a:effectLst>
              <a:uLnTx/>
              <a:uFillTx/>
              <a:latin typeface="Agency FB" panose="020B0503020202020204" pitchFamily="34" charset="0"/>
              <a:cs typeface="Times New Roman" panose="02020603050405020304" pitchFamily="18" charset="0"/>
            </a:endParaRPr>
          </a:p>
        </p:txBody>
      </p:sp>
      <p:sp>
        <p:nvSpPr>
          <p:cNvPr id="11" name="TextBox 10"/>
          <p:cNvSpPr txBox="1"/>
          <p:nvPr/>
        </p:nvSpPr>
        <p:spPr>
          <a:xfrm>
            <a:off x="1462691" y="2703333"/>
            <a:ext cx="8633425" cy="707886"/>
          </a:xfrm>
          <a:prstGeom prst="rect">
            <a:avLst/>
          </a:prstGeom>
          <a:noFill/>
        </p:spPr>
        <p:txBody>
          <a:bodyPr wrap="square" rtlCol="0">
            <a:spAutoFit/>
          </a:bodyPr>
          <a:lstStyle/>
          <a:p>
            <a:pPr lvl="0" algn="ctr">
              <a:lnSpc>
                <a:spcPts val="4800"/>
              </a:lnSpc>
              <a:defRPr/>
            </a:pPr>
            <a:r>
              <a:rPr lang="en-US" sz="4400" dirty="0" smtClean="0">
                <a:solidFill>
                  <a:schemeClr val="bg1"/>
                </a:solidFill>
                <a:latin typeface="Agency FB" panose="020B0503020202020204" pitchFamily="34" charset="0"/>
                <a:cs typeface="Times New Roman" panose="02020603050405020304" pitchFamily="18" charset="0"/>
              </a:rPr>
              <a:t>USINDOPACOM Strategy</a:t>
            </a:r>
          </a:p>
        </p:txBody>
      </p:sp>
      <p:pic>
        <p:nvPicPr>
          <p:cNvPr id="2" name="Picture 1"/>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rot="20424840">
            <a:off x="1566447" y="5614085"/>
            <a:ext cx="1221524" cy="1228689"/>
          </a:xfrm>
          <a:prstGeom prst="rect">
            <a:avLst/>
          </a:prstGeom>
        </p:spPr>
      </p:pic>
    </p:spTree>
    <p:extLst>
      <p:ext uri="{BB962C8B-B14F-4D97-AF65-F5344CB8AC3E}">
        <p14:creationId xmlns:p14="http://schemas.microsoft.com/office/powerpoint/2010/main" val="19672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Connector 120"/>
          <p:cNvCxnSpPr>
            <a:stCxn id="81" idx="3"/>
            <a:endCxn id="98" idx="1"/>
          </p:cNvCxnSpPr>
          <p:nvPr/>
        </p:nvCxnSpPr>
        <p:spPr bwMode="auto">
          <a:xfrm>
            <a:off x="5352666" y="1739276"/>
            <a:ext cx="278372" cy="0"/>
          </a:xfrm>
          <a:prstGeom prst="line">
            <a:avLst/>
          </a:prstGeom>
          <a:ln w="38100">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80" name="Text Box 25"/>
          <p:cNvSpPr txBox="1">
            <a:spLocks noChangeArrowheads="1"/>
          </p:cNvSpPr>
          <p:nvPr/>
        </p:nvSpPr>
        <p:spPr bwMode="auto">
          <a:xfrm>
            <a:off x="0" y="6141072"/>
            <a:ext cx="9144000" cy="26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defTabSz="1071563" eaLnBrk="0" hangingPunct="0">
              <a:spcBef>
                <a:spcPct val="20000"/>
              </a:spcBef>
              <a:buChar char="•"/>
              <a:defRPr sz="2000" b="1">
                <a:solidFill>
                  <a:schemeClr val="tx1"/>
                </a:solidFill>
                <a:latin typeface="Arial" charset="0"/>
                <a:cs typeface="Times New Roman" pitchFamily="18" charset="0"/>
              </a:defRPr>
            </a:lvl1pPr>
            <a:lvl2pPr marL="742950" indent="-285750" defTabSz="1071563" eaLnBrk="0" hangingPunct="0">
              <a:spcBef>
                <a:spcPct val="20000"/>
              </a:spcBef>
              <a:buChar char="–"/>
              <a:defRPr sz="2000" b="1">
                <a:solidFill>
                  <a:schemeClr val="tx1"/>
                </a:solidFill>
                <a:latin typeface="Arial" charset="0"/>
                <a:cs typeface="Times New Roman" pitchFamily="18" charset="0"/>
              </a:defRPr>
            </a:lvl2pPr>
            <a:lvl3pPr marL="1143000" indent="-228600" defTabSz="1071563" eaLnBrk="0" hangingPunct="0">
              <a:spcBef>
                <a:spcPct val="20000"/>
              </a:spcBef>
              <a:buChar char="•"/>
              <a:defRPr sz="2000" b="1">
                <a:solidFill>
                  <a:schemeClr val="tx1"/>
                </a:solidFill>
                <a:latin typeface="Arial" charset="0"/>
                <a:cs typeface="Times New Roman" pitchFamily="18" charset="0"/>
              </a:defRPr>
            </a:lvl3pPr>
            <a:lvl4pPr marL="1600200" indent="-228600" defTabSz="1071563" eaLnBrk="0" hangingPunct="0">
              <a:spcBef>
                <a:spcPct val="20000"/>
              </a:spcBef>
              <a:buChar char="–"/>
              <a:defRPr sz="2000" b="1">
                <a:solidFill>
                  <a:schemeClr val="tx1"/>
                </a:solidFill>
                <a:latin typeface="Arial" charset="0"/>
                <a:cs typeface="Times New Roman" pitchFamily="18" charset="0"/>
              </a:defRPr>
            </a:lvl4pPr>
            <a:lvl5pPr marL="2057400" indent="-228600" defTabSz="1071563" eaLnBrk="0" hangingPunct="0">
              <a:spcBef>
                <a:spcPct val="20000"/>
              </a:spcBef>
              <a:buChar char="»"/>
              <a:defRPr sz="2000" b="1">
                <a:solidFill>
                  <a:schemeClr val="tx1"/>
                </a:solidFill>
                <a:latin typeface="Arial" charset="0"/>
                <a:cs typeface="Times New Roman" pitchFamily="18" charset="0"/>
              </a:defRPr>
            </a:lvl5pPr>
            <a:lvl6pPr marL="2514600" indent="-228600" defTabSz="1071563" eaLnBrk="0" fontAlgn="base" hangingPunct="0">
              <a:spcBef>
                <a:spcPct val="20000"/>
              </a:spcBef>
              <a:spcAft>
                <a:spcPct val="0"/>
              </a:spcAft>
              <a:buChar char="»"/>
              <a:defRPr sz="2000" b="1">
                <a:solidFill>
                  <a:schemeClr val="tx1"/>
                </a:solidFill>
                <a:latin typeface="Arial" charset="0"/>
                <a:cs typeface="Times New Roman" pitchFamily="18" charset="0"/>
              </a:defRPr>
            </a:lvl6pPr>
            <a:lvl7pPr marL="2971800" indent="-228600" defTabSz="1071563" eaLnBrk="0" fontAlgn="base" hangingPunct="0">
              <a:spcBef>
                <a:spcPct val="20000"/>
              </a:spcBef>
              <a:spcAft>
                <a:spcPct val="0"/>
              </a:spcAft>
              <a:buChar char="»"/>
              <a:defRPr sz="2000" b="1">
                <a:solidFill>
                  <a:schemeClr val="tx1"/>
                </a:solidFill>
                <a:latin typeface="Arial" charset="0"/>
                <a:cs typeface="Times New Roman" pitchFamily="18" charset="0"/>
              </a:defRPr>
            </a:lvl7pPr>
            <a:lvl8pPr marL="3429000" indent="-228600" defTabSz="1071563" eaLnBrk="0" fontAlgn="base" hangingPunct="0">
              <a:spcBef>
                <a:spcPct val="20000"/>
              </a:spcBef>
              <a:spcAft>
                <a:spcPct val="0"/>
              </a:spcAft>
              <a:buChar char="»"/>
              <a:defRPr sz="2000" b="1">
                <a:solidFill>
                  <a:schemeClr val="tx1"/>
                </a:solidFill>
                <a:latin typeface="Arial" charset="0"/>
                <a:cs typeface="Times New Roman" pitchFamily="18" charset="0"/>
              </a:defRPr>
            </a:lvl8pPr>
            <a:lvl9pPr marL="3886200" indent="-228600" defTabSz="1071563" eaLnBrk="0" fontAlgn="base" hangingPunct="0">
              <a:spcBef>
                <a:spcPct val="20000"/>
              </a:spcBef>
              <a:spcAft>
                <a:spcPct val="0"/>
              </a:spcAft>
              <a:buChar char="»"/>
              <a:defRPr sz="2000" b="1">
                <a:solidFill>
                  <a:schemeClr val="tx1"/>
                </a:solidFill>
                <a:latin typeface="Arial" charset="0"/>
                <a:cs typeface="Times New Roman" pitchFamily="18" charset="0"/>
              </a:defRPr>
            </a:lvl9pPr>
          </a:lstStyle>
          <a:p>
            <a:pPr marL="0" marR="0" lvl="0" indent="0" algn="ctr" defTabSz="1071563" rtl="0" eaLnBrk="1" fontAlgn="base" latinLnBrk="0" hangingPunct="1">
              <a:lnSpc>
                <a:spcPct val="100000"/>
              </a:lnSpc>
              <a:spcBef>
                <a:spcPct val="0"/>
              </a:spcBef>
              <a:spcAft>
                <a:spcPct val="0"/>
              </a:spcAft>
              <a:buClrTx/>
              <a:buSzTx/>
              <a:buFontTx/>
              <a:buNone/>
              <a:tabLst/>
              <a:defRPr/>
            </a:pPr>
            <a:r>
              <a:rPr kumimoji="0" lang="en-AU" altLang="en-US" sz="1000" b="1" i="0" u="none" strike="noStrike" kern="1200" cap="none" spc="0" normalizeH="0" baseline="0" noProof="0" dirty="0" smtClean="0">
                <a:ln>
                  <a:noFill/>
                </a:ln>
                <a:solidFill>
                  <a:srgbClr val="006600"/>
                </a:solidFill>
                <a:effectLst/>
                <a:uLnTx/>
                <a:uFillTx/>
                <a:latin typeface="Arial" charset="0"/>
                <a:ea typeface="+mn-ea"/>
                <a:cs typeface="Times New Roman" pitchFamily="18" charset="0"/>
              </a:rPr>
              <a:t>UNCLASSIFIED</a:t>
            </a:r>
            <a:endParaRPr kumimoji="0" lang="en-AU" altLang="en-US" sz="1000" b="1" i="0" u="none" strike="noStrike" kern="1200" cap="none" spc="0" normalizeH="0" baseline="0" noProof="0" dirty="0">
              <a:ln>
                <a:noFill/>
              </a:ln>
              <a:solidFill>
                <a:srgbClr val="006600"/>
              </a:solidFill>
              <a:effectLst/>
              <a:uLnTx/>
              <a:uFillTx/>
              <a:latin typeface="Arial" charset="0"/>
              <a:ea typeface="+mn-ea"/>
              <a:cs typeface="Times New Roman" pitchFamily="18" charset="0"/>
            </a:endParaRPr>
          </a:p>
        </p:txBody>
      </p:sp>
      <p:sp>
        <p:nvSpPr>
          <p:cNvPr id="2" name="Title 1"/>
          <p:cNvSpPr>
            <a:spLocks noGrp="1"/>
          </p:cNvSpPr>
          <p:nvPr>
            <p:ph type="title"/>
          </p:nvPr>
        </p:nvSpPr>
        <p:spPr/>
        <p:txBody>
          <a:bodyPr/>
          <a:lstStyle/>
          <a:p>
            <a:r>
              <a:rPr lang="en-US" b="0" kern="0" dirty="0">
                <a:solidFill>
                  <a:sysClr val="windowText" lastClr="000000"/>
                </a:solidFill>
                <a:cs typeface="Times New Roman" panose="02020603050405020304" pitchFamily="18" charset="0"/>
              </a:rPr>
              <a:t>U.S. Indo-Pacific Command </a:t>
            </a:r>
            <a:r>
              <a:rPr lang="en-US" b="0" kern="0" dirty="0" smtClean="0">
                <a:solidFill>
                  <a:sysClr val="windowText" lastClr="000000"/>
                </a:solidFill>
                <a:cs typeface="Times New Roman" panose="02020603050405020304" pitchFamily="18" charset="0"/>
              </a:rPr>
              <a:t>Organization</a:t>
            </a:r>
            <a:endParaRPr lang="en-US" b="0" dirty="0"/>
          </a:p>
        </p:txBody>
      </p:sp>
      <p:sp>
        <p:nvSpPr>
          <p:cNvPr id="4" name="Rectangle 3"/>
          <p:cNvSpPr/>
          <p:nvPr/>
        </p:nvSpPr>
        <p:spPr bwMode="auto">
          <a:xfrm>
            <a:off x="0" y="0"/>
            <a:ext cx="9144000" cy="685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Ø"/>
              <a:tabLst>
                <a:tab pos="395288" algn="l"/>
              </a:tabLst>
              <a:defRPr/>
            </a:pPr>
            <a:endParaRPr kumimoji="0" lang="en-US" sz="2000" b="1" i="1" u="sng" strike="noStrike" kern="1200" cap="none" spc="0" normalizeH="0" baseline="0" noProof="0" dirty="0">
              <a:ln>
                <a:noFill/>
              </a:ln>
              <a:solidFill>
                <a:srgbClr val="000000"/>
              </a:solidFill>
              <a:effectLst/>
              <a:uLnTx/>
              <a:uFillTx/>
              <a:latin typeface="Arial"/>
              <a:ea typeface="+mn-ea"/>
              <a:cs typeface="Times New Roman" pitchFamily="18" charset="0"/>
            </a:endParaRPr>
          </a:p>
        </p:txBody>
      </p:sp>
      <p:sp>
        <p:nvSpPr>
          <p:cNvPr id="111" name="Rectangle 110"/>
          <p:cNvSpPr/>
          <p:nvPr/>
        </p:nvSpPr>
        <p:spPr bwMode="auto">
          <a:xfrm>
            <a:off x="567804" y="3269405"/>
            <a:ext cx="8105775" cy="3048000"/>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a:pPr>
            <a:endParaRPr kumimoji="0" lang="en-US" sz="2000" b="1" i="1" u="sng" strike="noStrike" kern="1200" cap="none" spc="0" normalizeH="0" baseline="0" noProof="0" smtClean="0">
              <a:ln>
                <a:noFill/>
              </a:ln>
              <a:solidFill>
                <a:srgbClr val="000000"/>
              </a:solidFill>
              <a:effectLst/>
              <a:uLnTx/>
              <a:uFillTx/>
              <a:latin typeface="Arial" charset="0"/>
              <a:ea typeface="+mn-ea"/>
              <a:cs typeface="Times New Roman" pitchFamily="18" charset="0"/>
            </a:endParaRPr>
          </a:p>
        </p:txBody>
      </p:sp>
      <p:grpSp>
        <p:nvGrpSpPr>
          <p:cNvPr id="12" name="Group 11"/>
          <p:cNvGrpSpPr/>
          <p:nvPr/>
        </p:nvGrpSpPr>
        <p:grpSpPr>
          <a:xfrm>
            <a:off x="2230648" y="3402139"/>
            <a:ext cx="1554480" cy="926407"/>
            <a:chOff x="2230648" y="3402139"/>
            <a:chExt cx="1554480" cy="926407"/>
          </a:xfrm>
        </p:grpSpPr>
        <p:sp>
          <p:nvSpPr>
            <p:cNvPr id="14" name="TextBox 13"/>
            <p:cNvSpPr txBox="1"/>
            <p:nvPr/>
          </p:nvSpPr>
          <p:spPr>
            <a:xfrm>
              <a:off x="2230648" y="3402139"/>
              <a:ext cx="1554480" cy="926407"/>
            </a:xfrm>
            <a:prstGeom prst="rect">
              <a:avLst/>
            </a:prstGeom>
            <a:solidFill>
              <a:srgbClr val="008000"/>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Commanding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Army Pacific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3" name="Group 22"/>
            <p:cNvGrpSpPr/>
            <p:nvPr/>
          </p:nvGrpSpPr>
          <p:grpSpPr>
            <a:xfrm>
              <a:off x="2548753" y="4015258"/>
              <a:ext cx="918271" cy="220265"/>
              <a:chOff x="2362200" y="1676400"/>
              <a:chExt cx="1143000" cy="274170"/>
            </a:xfrm>
            <a:effectLst>
              <a:outerShdw blurRad="50800" dist="38100" dir="2700000" algn="tl" rotWithShape="0">
                <a:prstClr val="black">
                  <a:alpha val="40000"/>
                </a:prstClr>
              </a:outerShdw>
            </a:effectLst>
          </p:grpSpPr>
          <p:pic>
            <p:nvPicPr>
              <p:cNvPr id="41" name="Picture 40"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1970" y="1676400"/>
                <a:ext cx="293230" cy="2741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 10"/>
          <p:cNvGrpSpPr/>
          <p:nvPr/>
        </p:nvGrpSpPr>
        <p:grpSpPr>
          <a:xfrm>
            <a:off x="612385" y="3402139"/>
            <a:ext cx="1554480" cy="914400"/>
            <a:chOff x="612385" y="3402139"/>
            <a:chExt cx="1554480" cy="914400"/>
          </a:xfrm>
        </p:grpSpPr>
        <p:sp>
          <p:nvSpPr>
            <p:cNvPr id="13" name="TextBox 12"/>
            <p:cNvSpPr txBox="1"/>
            <p:nvPr/>
          </p:nvSpPr>
          <p:spPr>
            <a:xfrm>
              <a:off x="612385" y="3402139"/>
              <a:ext cx="1554480" cy="914400"/>
            </a:xfrm>
            <a:prstGeom prst="rect">
              <a:avLst/>
            </a:prstGeom>
            <a:solidFill>
              <a:srgbClr val="002060"/>
            </a:solidFill>
            <a:scene3d>
              <a:camera prst="orthographicFront"/>
              <a:lightRig rig="threePt" dir="t"/>
            </a:scene3d>
            <a:sp3d>
              <a:bevelT/>
            </a:sp3d>
          </p:spPr>
          <p:txBody>
            <a:bodyPr wrap="square" lIns="91440" tIns="64008"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Pacific Fleet</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4" name="Group 23"/>
            <p:cNvGrpSpPr/>
            <p:nvPr/>
          </p:nvGrpSpPr>
          <p:grpSpPr>
            <a:xfrm>
              <a:off x="930490" y="3960940"/>
              <a:ext cx="918271" cy="220265"/>
              <a:chOff x="2362200" y="1676400"/>
              <a:chExt cx="1143000" cy="274170"/>
            </a:xfrm>
            <a:effectLst>
              <a:outerShdw blurRad="50800" dist="38100" dir="2700000" algn="tl" rotWithShape="0">
                <a:prstClr val="black">
                  <a:alpha val="40000"/>
                </a:prstClr>
              </a:outerShdw>
            </a:effectLst>
          </p:grpSpPr>
          <p:pic>
            <p:nvPicPr>
              <p:cNvPr id="37" name="Picture 36"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1970" y="1676400"/>
                <a:ext cx="293230" cy="2741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8" name="Group 17"/>
          <p:cNvGrpSpPr/>
          <p:nvPr/>
        </p:nvGrpSpPr>
        <p:grpSpPr>
          <a:xfrm>
            <a:off x="5467174" y="3402139"/>
            <a:ext cx="1554480" cy="914400"/>
            <a:chOff x="5467174" y="3402139"/>
            <a:chExt cx="1554480" cy="914400"/>
          </a:xfrm>
        </p:grpSpPr>
        <p:sp>
          <p:nvSpPr>
            <p:cNvPr id="16" name="TextBox 15"/>
            <p:cNvSpPr txBox="1"/>
            <p:nvPr/>
          </p:nvSpPr>
          <p:spPr>
            <a:xfrm>
              <a:off x="5467174" y="3402139"/>
              <a:ext cx="1554480" cy="914400"/>
            </a:xfrm>
            <a:prstGeom prst="rect">
              <a:avLst/>
            </a:prstGeom>
            <a:solidFill>
              <a:srgbClr val="0070C0"/>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Pacific</a:t>
              </a:r>
              <a:b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b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Air Forces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5" name="Group 24"/>
            <p:cNvGrpSpPr/>
            <p:nvPr/>
          </p:nvGrpSpPr>
          <p:grpSpPr>
            <a:xfrm>
              <a:off x="5785279" y="4015258"/>
              <a:ext cx="918271" cy="220265"/>
              <a:chOff x="2362200" y="1755440"/>
              <a:chExt cx="1143000" cy="274170"/>
            </a:xfrm>
            <a:effectLst>
              <a:outerShdw blurRad="50800" dist="38100" dir="2700000" algn="tl" rotWithShape="0">
                <a:prstClr val="black">
                  <a:alpha val="40000"/>
                </a:prstClr>
              </a:outerShdw>
            </a:effectLst>
          </p:grpSpPr>
          <p:pic>
            <p:nvPicPr>
              <p:cNvPr id="33" name="Picture 32"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75544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75544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75544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1970" y="1755440"/>
                <a:ext cx="293230" cy="2741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 name="Group 16"/>
          <p:cNvGrpSpPr/>
          <p:nvPr/>
        </p:nvGrpSpPr>
        <p:grpSpPr>
          <a:xfrm>
            <a:off x="3848911" y="3402139"/>
            <a:ext cx="1554480" cy="914400"/>
            <a:chOff x="3848911" y="3402139"/>
            <a:chExt cx="1554480" cy="914400"/>
          </a:xfrm>
        </p:grpSpPr>
        <p:sp>
          <p:nvSpPr>
            <p:cNvPr id="15" name="TextBox 14"/>
            <p:cNvSpPr txBox="1"/>
            <p:nvPr/>
          </p:nvSpPr>
          <p:spPr>
            <a:xfrm>
              <a:off x="3848911" y="3402139"/>
              <a:ext cx="1554480" cy="914400"/>
            </a:xfrm>
            <a:prstGeom prst="rect">
              <a:avLst/>
            </a:prstGeom>
            <a:solidFill>
              <a:srgbClr val="FF0000"/>
            </a:solidFill>
            <a:scene3d>
              <a:camera prst="orthographicFront"/>
              <a:lightRig rig="threePt" dir="t"/>
            </a:scene3d>
            <a:sp3d>
              <a:bevelT/>
            </a:sp3d>
          </p:spPr>
          <p:txBody>
            <a:bodyPr wrap="square" lIns="91440" tIns="64008" rIns="91440" bIns="91440" rtlCol="0">
              <a:norm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 Marine </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Corps </a:t>
              </a: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Forces </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Pacific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7" name="Group 26"/>
            <p:cNvGrpSpPr/>
            <p:nvPr/>
          </p:nvGrpSpPr>
          <p:grpSpPr>
            <a:xfrm>
              <a:off x="4280798" y="4015259"/>
              <a:ext cx="690707" cy="220265"/>
              <a:chOff x="2362200" y="1676400"/>
              <a:chExt cx="859744" cy="274170"/>
            </a:xfrm>
            <a:effectLst>
              <a:outerShdw blurRad="50800" dist="38100" dir="2700000" algn="tl" rotWithShape="0">
                <a:prstClr val="black">
                  <a:alpha val="40000"/>
                </a:prstClr>
              </a:outerShdw>
            </a:effectLst>
          </p:grpSpPr>
          <p:pic>
            <p:nvPicPr>
              <p:cNvPr id="28" name="Picture 27"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67640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676400"/>
                <a:ext cx="293230" cy="2741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Group 4"/>
          <p:cNvGrpSpPr/>
          <p:nvPr/>
        </p:nvGrpSpPr>
        <p:grpSpPr>
          <a:xfrm>
            <a:off x="6019031" y="4489067"/>
            <a:ext cx="1920240" cy="914400"/>
            <a:chOff x="7166478" y="2953798"/>
            <a:chExt cx="1920240" cy="914400"/>
          </a:xfrm>
        </p:grpSpPr>
        <p:sp>
          <p:nvSpPr>
            <p:cNvPr id="21" name="TextBox 20"/>
            <p:cNvSpPr txBox="1"/>
            <p:nvPr/>
          </p:nvSpPr>
          <p:spPr>
            <a:xfrm>
              <a:off x="7166478" y="2953798"/>
              <a:ext cx="1920240" cy="91440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 Special </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Operations Command Pacific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6" name="Group 25"/>
            <p:cNvGrpSpPr/>
            <p:nvPr/>
          </p:nvGrpSpPr>
          <p:grpSpPr>
            <a:xfrm>
              <a:off x="7894569" y="3566917"/>
              <a:ext cx="463142" cy="220265"/>
              <a:chOff x="2960989" y="1794960"/>
              <a:chExt cx="576487" cy="274170"/>
            </a:xfrm>
            <a:effectLst>
              <a:outerShdw blurRad="50800" dist="38100" dir="2700000" algn="tl" rotWithShape="0">
                <a:prstClr val="black">
                  <a:alpha val="40000"/>
                </a:prstClr>
              </a:outerShdw>
            </a:effectLst>
          </p:grpSpPr>
          <p:pic>
            <p:nvPicPr>
              <p:cNvPr id="31" name="Picture 30"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0989" y="1794960"/>
                <a:ext cx="293230" cy="2741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4246" y="1794960"/>
                <a:ext cx="293230" cy="27417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21"/>
          <p:cNvGrpSpPr/>
          <p:nvPr/>
        </p:nvGrpSpPr>
        <p:grpSpPr>
          <a:xfrm>
            <a:off x="1655186" y="4489065"/>
            <a:ext cx="1554480" cy="914400"/>
            <a:chOff x="1655186" y="4489065"/>
            <a:chExt cx="1554480" cy="914400"/>
          </a:xfrm>
        </p:grpSpPr>
        <p:sp>
          <p:nvSpPr>
            <p:cNvPr id="53" name="TextBox 52"/>
            <p:cNvSpPr txBox="1"/>
            <p:nvPr/>
          </p:nvSpPr>
          <p:spPr>
            <a:xfrm>
              <a:off x="1655186" y="4489065"/>
              <a:ext cx="1554480" cy="91440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Forces Korea</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20" name="Group 19"/>
            <p:cNvGrpSpPr/>
            <p:nvPr/>
          </p:nvGrpSpPr>
          <p:grpSpPr>
            <a:xfrm>
              <a:off x="1955181" y="5046035"/>
              <a:ext cx="918271" cy="250729"/>
              <a:chOff x="1955181" y="5046035"/>
              <a:chExt cx="918271" cy="250729"/>
            </a:xfrm>
          </p:grpSpPr>
          <p:pic>
            <p:nvPicPr>
              <p:cNvPr id="54" name="Picture 53"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5181" y="5046035"/>
                <a:ext cx="235577" cy="25072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2746" y="5046035"/>
                <a:ext cx="235577" cy="25072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0311" y="5046035"/>
                <a:ext cx="235577" cy="25072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7875" y="5046035"/>
                <a:ext cx="235577" cy="25072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3" name="Group 72"/>
          <p:cNvGrpSpPr/>
          <p:nvPr/>
        </p:nvGrpSpPr>
        <p:grpSpPr>
          <a:xfrm>
            <a:off x="3807239" y="4497823"/>
            <a:ext cx="1554480" cy="914400"/>
            <a:chOff x="7209905" y="4380068"/>
            <a:chExt cx="1554480" cy="914400"/>
          </a:xfrm>
        </p:grpSpPr>
        <p:sp>
          <p:nvSpPr>
            <p:cNvPr id="48" name="TextBox 47"/>
            <p:cNvSpPr txBox="1"/>
            <p:nvPr/>
          </p:nvSpPr>
          <p:spPr>
            <a:xfrm>
              <a:off x="7209905" y="4380068"/>
              <a:ext cx="1554480" cy="91440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Forces Japan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72" name="Group 71"/>
            <p:cNvGrpSpPr/>
            <p:nvPr/>
          </p:nvGrpSpPr>
          <p:grpSpPr>
            <a:xfrm>
              <a:off x="7623681" y="4955626"/>
              <a:ext cx="690707" cy="220265"/>
              <a:chOff x="7623681" y="4881238"/>
              <a:chExt cx="690707" cy="220265"/>
            </a:xfrm>
          </p:grpSpPr>
          <p:pic>
            <p:nvPicPr>
              <p:cNvPr id="49" name="Picture 48"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3681" y="4881238"/>
                <a:ext cx="235577" cy="2202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1246" y="4881238"/>
                <a:ext cx="235577" cy="22026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8811" y="4881238"/>
                <a:ext cx="235577" cy="22026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 name="TextBox 58"/>
          <p:cNvSpPr txBox="1"/>
          <p:nvPr/>
        </p:nvSpPr>
        <p:spPr>
          <a:xfrm>
            <a:off x="909848" y="5635137"/>
            <a:ext cx="1968759" cy="49552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Joint Interagency Task Force-West</a:t>
            </a:r>
            <a:endParaRPr kumimoji="0" 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61" name="TextBox 60"/>
          <p:cNvSpPr txBox="1"/>
          <p:nvPr/>
        </p:nvSpPr>
        <p:spPr>
          <a:xfrm>
            <a:off x="3459926" y="5550499"/>
            <a:ext cx="2286149" cy="664797"/>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Center for Excellence in Disaster Management and Humanitarian Assistance</a:t>
            </a:r>
            <a:endParaRPr kumimoji="0" 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62" name="TextBox 61">
            <a:extLst>
              <a:ext uri="{FF2B5EF4-FFF2-40B4-BE49-F238E27FC236}">
                <a16:creationId xmlns:a16="http://schemas.microsoft.com/office/drawing/2014/main" id="{BAA93415-8221-1F40-BEEC-10BFBF262704}"/>
              </a:ext>
            </a:extLst>
          </p:cNvPr>
          <p:cNvSpPr txBox="1"/>
          <p:nvPr/>
        </p:nvSpPr>
        <p:spPr>
          <a:xfrm>
            <a:off x="6282109" y="5635137"/>
            <a:ext cx="1442837" cy="49552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Joint Intelligence Operations Center</a:t>
            </a:r>
            <a:endParaRPr kumimoji="0" lang="en-US" sz="11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104" name="Group 103"/>
          <p:cNvGrpSpPr/>
          <p:nvPr/>
        </p:nvGrpSpPr>
        <p:grpSpPr>
          <a:xfrm>
            <a:off x="5631038" y="1373516"/>
            <a:ext cx="1554480" cy="731520"/>
            <a:chOff x="5589426" y="1890831"/>
            <a:chExt cx="1554480" cy="731520"/>
          </a:xfrm>
          <a:solidFill>
            <a:srgbClr val="7030A0"/>
          </a:solidFill>
        </p:grpSpPr>
        <p:sp>
          <p:nvSpPr>
            <p:cNvPr id="98" name="TextBox 97"/>
            <p:cNvSpPr txBox="1"/>
            <p:nvPr/>
          </p:nvSpPr>
          <p:spPr>
            <a:xfrm>
              <a:off x="5589426" y="1890831"/>
              <a:ext cx="1554480" cy="731520"/>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Chairman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Joint Chief of Staff</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99" name="Group 98"/>
            <p:cNvGrpSpPr/>
            <p:nvPr/>
          </p:nvGrpSpPr>
          <p:grpSpPr>
            <a:xfrm>
              <a:off x="5907531" y="2313450"/>
              <a:ext cx="918271" cy="220265"/>
              <a:chOff x="2362200" y="1676400"/>
              <a:chExt cx="1143000" cy="274170"/>
            </a:xfrm>
            <a:grpFill/>
            <a:effectLst>
              <a:outerShdw blurRad="50800" dist="38100" dir="2700000" algn="tl" rotWithShape="0">
                <a:prstClr val="black">
                  <a:alpha val="40000"/>
                </a:prstClr>
              </a:outerShdw>
            </a:effectLst>
          </p:grpSpPr>
          <p:pic>
            <p:nvPicPr>
              <p:cNvPr id="100" name="Picture 99"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76400"/>
                <a:ext cx="293230" cy="274170"/>
              </a:xfrm>
              <a:prstGeom prst="rect">
                <a:avLst/>
              </a:prstGeom>
              <a:noFill/>
              <a:extLst/>
            </p:spPr>
          </p:pic>
          <p:pic>
            <p:nvPicPr>
              <p:cNvPr id="101" name="Picture 100"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676400"/>
                <a:ext cx="293230" cy="274170"/>
              </a:xfrm>
              <a:prstGeom prst="rect">
                <a:avLst/>
              </a:prstGeom>
              <a:noFill/>
              <a:extLst/>
            </p:spPr>
          </p:pic>
          <p:pic>
            <p:nvPicPr>
              <p:cNvPr id="102" name="Picture 101"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676400"/>
                <a:ext cx="293230" cy="274170"/>
              </a:xfrm>
              <a:prstGeom prst="rect">
                <a:avLst/>
              </a:prstGeom>
              <a:noFill/>
              <a:extLst/>
            </p:spPr>
          </p:pic>
          <p:pic>
            <p:nvPicPr>
              <p:cNvPr id="103" name="Picture 102"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1970" y="1676400"/>
                <a:ext cx="293230" cy="274170"/>
              </a:xfrm>
              <a:prstGeom prst="rect">
                <a:avLst/>
              </a:prstGeom>
              <a:noFill/>
              <a:extLst/>
            </p:spPr>
          </p:pic>
        </p:grpSp>
      </p:grpSp>
      <p:cxnSp>
        <p:nvCxnSpPr>
          <p:cNvPr id="106" name="Straight Connector 105"/>
          <p:cNvCxnSpPr/>
          <p:nvPr/>
        </p:nvCxnSpPr>
        <p:spPr bwMode="auto">
          <a:xfrm>
            <a:off x="4572807" y="1299469"/>
            <a:ext cx="23345" cy="1969936"/>
          </a:xfrm>
          <a:prstGeom prst="line">
            <a:avLst/>
          </a:prstGeom>
          <a:ln w="38100">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86" name="TextBox 85"/>
          <p:cNvSpPr txBox="1"/>
          <p:nvPr/>
        </p:nvSpPr>
        <p:spPr>
          <a:xfrm>
            <a:off x="3798186" y="762000"/>
            <a:ext cx="1554480" cy="526298"/>
          </a:xfrm>
          <a:prstGeom prst="rect">
            <a:avLst/>
          </a:prstGeom>
          <a:solidFill>
            <a:schemeClr val="tx2">
              <a:lumMod val="50000"/>
            </a:schemeClr>
          </a:solidFill>
          <a:scene3d>
            <a:camera prst="orthographicFront"/>
            <a:lightRig rig="threePt" dir="t"/>
          </a:scene3d>
          <a:sp3d>
            <a:bevelT/>
          </a:sp3d>
        </p:spPr>
        <p:txBody>
          <a:bodyPr wrap="square" lIns="91440" tIns="64008" rIns="91440" bIns="91440" rtlCol="0" anchor="ctr">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President of the United States</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81" name="TextBox 80"/>
          <p:cNvSpPr txBox="1"/>
          <p:nvPr/>
        </p:nvSpPr>
        <p:spPr>
          <a:xfrm>
            <a:off x="3798186" y="1464956"/>
            <a:ext cx="1554480" cy="548640"/>
          </a:xfrm>
          <a:prstGeom prst="rect">
            <a:avLst/>
          </a:prstGeom>
          <a:solidFill>
            <a:schemeClr val="accent6"/>
          </a:solidFill>
          <a:scene3d>
            <a:camera prst="orthographicFront"/>
            <a:lightRig rig="threePt" dir="t"/>
          </a:scene3d>
          <a:sp3d>
            <a:bevelT/>
          </a:sp3d>
        </p:spPr>
        <p:txBody>
          <a:bodyPr wrap="square" lIns="91440" tIns="64008" rIns="91440" bIns="91440" rtlCol="0" anchor="ctr">
            <a:norm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Secretary of Defense</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cxnSp>
        <p:nvCxnSpPr>
          <p:cNvPr id="119" name="Elbow Connector 118"/>
          <p:cNvCxnSpPr>
            <a:stCxn id="98" idx="2"/>
            <a:endCxn id="92" idx="3"/>
          </p:cNvCxnSpPr>
          <p:nvPr/>
        </p:nvCxnSpPr>
        <p:spPr bwMode="auto">
          <a:xfrm rot="5400000">
            <a:off x="5634480" y="1868488"/>
            <a:ext cx="537250" cy="1010347"/>
          </a:xfrm>
          <a:prstGeom prst="bentConnector2">
            <a:avLst/>
          </a:prstGeom>
          <a:ln w="2857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6"/>
          <p:cNvGrpSpPr/>
          <p:nvPr/>
        </p:nvGrpSpPr>
        <p:grpSpPr>
          <a:xfrm>
            <a:off x="3807239" y="2179082"/>
            <a:ext cx="1554480" cy="926407"/>
            <a:chOff x="3807239" y="2179082"/>
            <a:chExt cx="1554480" cy="926407"/>
          </a:xfrm>
        </p:grpSpPr>
        <p:sp>
          <p:nvSpPr>
            <p:cNvPr id="92" name="TextBox 91"/>
            <p:cNvSpPr txBox="1"/>
            <p:nvPr/>
          </p:nvSpPr>
          <p:spPr>
            <a:xfrm>
              <a:off x="3807239" y="2179082"/>
              <a:ext cx="1554480" cy="926407"/>
            </a:xfrm>
            <a:prstGeom prst="rect">
              <a:avLst/>
            </a:prstGeom>
            <a:solidFill>
              <a:srgbClr val="9933FF"/>
            </a:solidFill>
            <a:scene3d>
              <a:camera prst="orthographicFront"/>
              <a:lightRig rig="threePt" dir="t"/>
            </a:scene3d>
            <a:sp3d>
              <a:bevelT/>
            </a:sp3d>
          </p:spPr>
          <p:txBody>
            <a:bodyPr wrap="square" lIns="91440" tIns="64008" r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Indo-Pacific Command</a:t>
              </a:r>
              <a:endPar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grpSp>
          <p:nvGrpSpPr>
            <p:cNvPr id="93" name="Group 92"/>
            <p:cNvGrpSpPr/>
            <p:nvPr/>
          </p:nvGrpSpPr>
          <p:grpSpPr>
            <a:xfrm>
              <a:off x="4116291" y="2792201"/>
              <a:ext cx="918271" cy="220265"/>
              <a:chOff x="2362200" y="1676400"/>
              <a:chExt cx="1143000" cy="274170"/>
            </a:xfrm>
            <a:solidFill>
              <a:srgbClr val="9933FF"/>
            </a:solidFill>
            <a:effectLst>
              <a:outerShdw blurRad="50800" dist="38100" dir="2700000" algn="tl" rotWithShape="0">
                <a:prstClr val="black">
                  <a:alpha val="40000"/>
                </a:prstClr>
              </a:outerShdw>
            </a:effectLst>
          </p:grpSpPr>
          <p:pic>
            <p:nvPicPr>
              <p:cNvPr id="94" name="Picture 93"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1676400"/>
                <a:ext cx="293230" cy="274170"/>
              </a:xfrm>
              <a:prstGeom prst="rect">
                <a:avLst/>
              </a:prstGeom>
              <a:grpFill/>
              <a:extLst/>
            </p:spPr>
          </p:pic>
          <p:pic>
            <p:nvPicPr>
              <p:cNvPr id="95" name="Picture 94"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5457" y="1676400"/>
                <a:ext cx="293230" cy="274170"/>
              </a:xfrm>
              <a:prstGeom prst="rect">
                <a:avLst/>
              </a:prstGeom>
              <a:grpFill/>
              <a:extLst/>
            </p:spPr>
          </p:pic>
          <p:pic>
            <p:nvPicPr>
              <p:cNvPr id="96" name="Picture 95"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714" y="1676400"/>
                <a:ext cx="293230" cy="274170"/>
              </a:xfrm>
              <a:prstGeom prst="rect">
                <a:avLst/>
              </a:prstGeom>
              <a:grpFill/>
              <a:extLst/>
            </p:spPr>
          </p:pic>
          <p:pic>
            <p:nvPicPr>
              <p:cNvPr id="97" name="Picture 96"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1970" y="1676400"/>
                <a:ext cx="293230" cy="274170"/>
              </a:xfrm>
              <a:prstGeom prst="rect">
                <a:avLst/>
              </a:prstGeom>
              <a:grpFill/>
              <a:extLst/>
            </p:spPr>
          </p:pic>
        </p:grpSp>
      </p:grpSp>
      <p:grpSp>
        <p:nvGrpSpPr>
          <p:cNvPr id="19" name="Group 18"/>
          <p:cNvGrpSpPr/>
          <p:nvPr/>
        </p:nvGrpSpPr>
        <p:grpSpPr>
          <a:xfrm>
            <a:off x="7085436" y="3402139"/>
            <a:ext cx="1554480" cy="926407"/>
            <a:chOff x="7085436" y="3402139"/>
            <a:chExt cx="1554480" cy="926407"/>
          </a:xfrm>
        </p:grpSpPr>
        <p:sp>
          <p:nvSpPr>
            <p:cNvPr id="83" name="TextBox 82"/>
            <p:cNvSpPr txBox="1"/>
            <p:nvPr/>
          </p:nvSpPr>
          <p:spPr>
            <a:xfrm>
              <a:off x="7085436" y="3402139"/>
              <a:ext cx="1554480" cy="926407"/>
            </a:xfrm>
            <a:prstGeom prst="rect">
              <a:avLst/>
            </a:prstGeom>
            <a:solidFill>
              <a:schemeClr val="accent5">
                <a:lumMod val="50000"/>
              </a:schemeClr>
            </a:solidFill>
            <a:scene3d>
              <a:camera prst="orthographicFront"/>
              <a:lightRig rig="threePt" dir="t"/>
            </a:scene3d>
            <a:sp3d>
              <a:bevelT/>
            </a:sp3d>
          </p:spPr>
          <p:txBody>
            <a:bodyPr wrap="square" lIns="91440" tIns="64008" rIns="91440" bIns="91440" rtlCol="0">
              <a:spAutoFit/>
            </a:bodyPr>
            <a:lstStyle>
              <a:defPPr>
                <a:defRPr lang="en-US"/>
              </a:defPPr>
              <a:lvl1pPr algn="ctr">
                <a:defRPr sz="1400" b="1">
                  <a:solidFill>
                    <a:srgbClr val="FFFFFF"/>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Commander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U.S</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Pacific</a:t>
              </a:r>
              <a:b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br>
              <a:r>
                <a:rPr kumimoji="0" lang="en-US" sz="12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ea typeface="+mn-ea"/>
                  <a:cs typeface="+mn-cs"/>
                </a:rPr>
                <a:t>Space </a:t>
              </a:r>
              <a:r>
                <a:rPr kumimoji="0" lang="en-US"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Forces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87" name="Picture 86" descr="Image result for 1 star general rank transparent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5880" y="4024311"/>
              <a:ext cx="235577" cy="220265"/>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Content Placeholder 2"/>
          <p:cNvSpPr>
            <a:spLocks noGrp="1"/>
          </p:cNvSpPr>
          <p:nvPr>
            <p:ph sz="quarter" idx="14"/>
          </p:nvPr>
        </p:nvSpPr>
        <p:spPr>
          <a:xfrm>
            <a:off x="2961066" y="6713587"/>
            <a:ext cx="3221869" cy="136922"/>
          </a:xfrm>
        </p:spPr>
        <p:txBody>
          <a:bodyPr/>
          <a:lstStyle/>
          <a:p>
            <a:pPr lvl="0"/>
            <a:r>
              <a:rPr lang="en-US" dirty="0" smtClean="0">
                <a:solidFill>
                  <a:schemeClr val="accent6"/>
                </a:solidFill>
              </a:rPr>
              <a:t>UNCLASSIFIED</a:t>
            </a:r>
            <a:endParaRPr lang="en-US" dirty="0">
              <a:solidFill>
                <a:schemeClr val="accent6"/>
              </a:solidFill>
            </a:endParaRPr>
          </a:p>
        </p:txBody>
      </p:sp>
      <p:sp>
        <p:nvSpPr>
          <p:cNvPr id="82" name="Content Placeholder 4"/>
          <p:cNvSpPr>
            <a:spLocks noGrp="1"/>
          </p:cNvSpPr>
          <p:nvPr>
            <p:ph sz="quarter" idx="13"/>
          </p:nvPr>
        </p:nvSpPr>
        <p:spPr>
          <a:xfrm>
            <a:off x="2961066" y="8930"/>
            <a:ext cx="3221869" cy="136922"/>
          </a:xfrm>
        </p:spPr>
        <p:txBody>
          <a:bodyPr/>
          <a:lstStyle/>
          <a:p>
            <a:r>
              <a:rPr lang="en-US" dirty="0" smtClean="0">
                <a:solidFill>
                  <a:schemeClr val="accent6"/>
                </a:solidFill>
              </a:rPr>
              <a:t>UNCLASSIFIED</a:t>
            </a:r>
            <a:endParaRPr lang="en-US" dirty="0">
              <a:solidFill>
                <a:schemeClr val="accent6"/>
              </a:solidFill>
            </a:endParaRPr>
          </a:p>
        </p:txBody>
      </p:sp>
    </p:spTree>
    <p:extLst>
      <p:ext uri="{BB962C8B-B14F-4D97-AF65-F5344CB8AC3E}">
        <p14:creationId xmlns:p14="http://schemas.microsoft.com/office/powerpoint/2010/main" val="165746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TextBox 472"/>
          <p:cNvSpPr txBox="1"/>
          <p:nvPr/>
        </p:nvSpPr>
        <p:spPr>
          <a:xfrm>
            <a:off x="6409077" y="4296974"/>
            <a:ext cx="2484169"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Force Planning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DoD will prioritize a future force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that is:</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Lethal</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Sustainable</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Resilient</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Survivable</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Agile and Responsive</a:t>
            </a:r>
          </a:p>
        </p:txBody>
      </p:sp>
      <p:sp>
        <p:nvSpPr>
          <p:cNvPr id="3" name="Content Placeholder 2"/>
          <p:cNvSpPr>
            <a:spLocks noGrp="1"/>
          </p:cNvSpPr>
          <p:nvPr>
            <p:ph sz="quarter" idx="14"/>
          </p:nvPr>
        </p:nvSpPr>
        <p:spPr/>
        <p:txBody>
          <a:bodyPr/>
          <a:lstStyle/>
          <a:p>
            <a:pPr lvl="0"/>
            <a:r>
              <a:rPr lang="en-US" dirty="0" smtClean="0">
                <a:solidFill>
                  <a:schemeClr val="accent6"/>
                </a:solidFill>
              </a:rPr>
              <a:t>UNCLASSIFIED</a:t>
            </a:r>
            <a:endParaRPr lang="en-US" dirty="0">
              <a:solidFill>
                <a:schemeClr val="accent6"/>
              </a:solidFill>
            </a:endParaRPr>
          </a:p>
        </p:txBody>
      </p:sp>
      <p:sp>
        <p:nvSpPr>
          <p:cNvPr id="4" name="Title 3"/>
          <p:cNvSpPr>
            <a:spLocks noGrp="1"/>
          </p:cNvSpPr>
          <p:nvPr>
            <p:ph type="title"/>
          </p:nvPr>
        </p:nvSpPr>
        <p:spPr/>
        <p:txBody>
          <a:bodyPr/>
          <a:lstStyle/>
          <a:p>
            <a:pPr lvl="0" defTabSz="914400" fontAlgn="base">
              <a:lnSpc>
                <a:spcPct val="100000"/>
              </a:lnSpc>
              <a:spcAft>
                <a:spcPct val="0"/>
              </a:spcAft>
            </a:pPr>
            <a:r>
              <a:rPr lang="en-US" altLang="en-US" b="1" dirty="0" smtClean="0">
                <a:solidFill>
                  <a:srgbClr val="000000"/>
                </a:solidFill>
                <a:latin typeface="Arial" panose="020B0604020202020204" pitchFamily="34" charset="0"/>
                <a:ea typeface="+mn-ea"/>
                <a:cs typeface="Arial" panose="020B0604020202020204" pitchFamily="34" charset="0"/>
              </a:rPr>
              <a:t>National Defense Strategy</a:t>
            </a:r>
            <a:endParaRPr lang="en-US" altLang="en-US" b="1" dirty="0">
              <a:solidFill>
                <a:srgbClr val="000000"/>
              </a:solidFill>
              <a:latin typeface="Arial" panose="020B0604020202020204" pitchFamily="34" charset="0"/>
              <a:ea typeface="+mn-ea"/>
              <a:cs typeface="Arial" panose="020B0604020202020204" pitchFamily="34" charset="0"/>
            </a:endParaRPr>
          </a:p>
        </p:txBody>
      </p:sp>
      <p:sp>
        <p:nvSpPr>
          <p:cNvPr id="5" name="Content Placeholder 4"/>
          <p:cNvSpPr>
            <a:spLocks noGrp="1"/>
          </p:cNvSpPr>
          <p:nvPr>
            <p:ph sz="quarter" idx="13"/>
          </p:nvPr>
        </p:nvSpPr>
        <p:spPr/>
        <p:txBody>
          <a:bodyPr/>
          <a:lstStyle/>
          <a:p>
            <a:r>
              <a:rPr lang="en-US" dirty="0" smtClean="0">
                <a:solidFill>
                  <a:schemeClr val="accent6"/>
                </a:solidFill>
              </a:rPr>
              <a:t>UNCLASSIFIED</a:t>
            </a:r>
            <a:endParaRPr lang="en-US" dirty="0">
              <a:solidFill>
                <a:schemeClr val="accent6"/>
              </a:solidFill>
            </a:endParaRPr>
          </a:p>
        </p:txBody>
      </p:sp>
      <p:sp>
        <p:nvSpPr>
          <p:cNvPr id="464" name="TextBox 463"/>
          <p:cNvSpPr txBox="1"/>
          <p:nvPr/>
        </p:nvSpPr>
        <p:spPr>
          <a:xfrm>
            <a:off x="604132" y="712764"/>
            <a:ext cx="2567312"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Security Environment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China is the most consequential, pacing challenge</a:t>
            </a:r>
          </a:p>
        </p:txBody>
      </p:sp>
      <p:sp>
        <p:nvSpPr>
          <p:cNvPr id="465" name="TextBox 464"/>
          <p:cNvSpPr txBox="1"/>
          <p:nvPr/>
        </p:nvSpPr>
        <p:spPr>
          <a:xfrm>
            <a:off x="136368" y="1567006"/>
            <a:ext cx="3027589" cy="16158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Russia poses acute threats.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DoD will remain capable of managing other persistent threats, including those from North Korea, Iran, and violent extremist organizations.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Transboundary challenges and competitor’s gray zone activities are transforming how DoD operates. </a:t>
            </a:r>
          </a:p>
        </p:txBody>
      </p:sp>
      <p:pic>
        <p:nvPicPr>
          <p:cNvPr id="466" name="Picture 465"/>
          <p:cNvPicPr>
            <a:picLocks noChangeAspect="1"/>
          </p:cNvPicPr>
          <p:nvPr/>
        </p:nvPicPr>
        <p:blipFill>
          <a:blip r:embed="rId2"/>
          <a:stretch>
            <a:fillRect/>
          </a:stretch>
        </p:blipFill>
        <p:spPr>
          <a:xfrm>
            <a:off x="91303" y="872776"/>
            <a:ext cx="475958" cy="475958"/>
          </a:xfrm>
          <a:prstGeom prst="rect">
            <a:avLst/>
          </a:prstGeom>
        </p:spPr>
      </p:pic>
      <p:sp>
        <p:nvSpPr>
          <p:cNvPr id="467" name="TextBox 466"/>
          <p:cNvSpPr txBox="1"/>
          <p:nvPr/>
        </p:nvSpPr>
        <p:spPr>
          <a:xfrm>
            <a:off x="689108" y="3326377"/>
            <a:ext cx="25146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Approaches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DoD will advance U.S. goals through:</a:t>
            </a:r>
          </a:p>
        </p:txBody>
      </p:sp>
      <p:sp>
        <p:nvSpPr>
          <p:cNvPr id="468" name="TextBox 467"/>
          <p:cNvSpPr txBox="1"/>
          <p:nvPr/>
        </p:nvSpPr>
        <p:spPr>
          <a:xfrm>
            <a:off x="136368" y="4045584"/>
            <a:ext cx="3055221" cy="224676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Integrated Deterrence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Enabled by combat-credible forces and ready to fight and win and backstopped by a safe, secure, effective nuclear deterrent.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Campaigning</a:t>
            </a:r>
            <a:endParaRPr kumimoji="0" lang="en-US" sz="12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A sequence of logically linked military initiatives, aimed at advancing strategy-aligned priorities.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Calibri" panose="020F0502020204030204"/>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Building Enduring Advantages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Modernize and innovate for new strategic demands.</a:t>
            </a:r>
          </a:p>
        </p:txBody>
      </p:sp>
      <p:pic>
        <p:nvPicPr>
          <p:cNvPr id="469" name="Picture 468"/>
          <p:cNvPicPr>
            <a:picLocks noChangeAspect="1"/>
          </p:cNvPicPr>
          <p:nvPr/>
        </p:nvPicPr>
        <p:blipFill>
          <a:blip r:embed="rId3"/>
          <a:stretch>
            <a:fillRect/>
          </a:stretch>
        </p:blipFill>
        <p:spPr>
          <a:xfrm>
            <a:off x="77837" y="3471798"/>
            <a:ext cx="477095" cy="477095"/>
          </a:xfrm>
          <a:prstGeom prst="rect">
            <a:avLst/>
          </a:prstGeom>
        </p:spPr>
      </p:pic>
      <p:sp>
        <p:nvSpPr>
          <p:cNvPr id="470" name="TextBox 469"/>
          <p:cNvSpPr txBox="1"/>
          <p:nvPr/>
        </p:nvSpPr>
        <p:spPr>
          <a:xfrm>
            <a:off x="4421257" y="3860433"/>
            <a:ext cx="25146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Alliances 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Partnerships</a:t>
            </a:r>
          </a:p>
        </p:txBody>
      </p:sp>
      <p:pic>
        <p:nvPicPr>
          <p:cNvPr id="471" name="Picture 470"/>
          <p:cNvPicPr>
            <a:picLocks noChangeAspect="1"/>
          </p:cNvPicPr>
          <p:nvPr/>
        </p:nvPicPr>
        <p:blipFill>
          <a:blip r:embed="rId4"/>
          <a:stretch>
            <a:fillRect/>
          </a:stretch>
        </p:blipFill>
        <p:spPr>
          <a:xfrm>
            <a:off x="3718889" y="3853492"/>
            <a:ext cx="538162" cy="538162"/>
          </a:xfrm>
          <a:prstGeom prst="rect">
            <a:avLst/>
          </a:prstGeom>
        </p:spPr>
      </p:pic>
      <p:pic>
        <p:nvPicPr>
          <p:cNvPr id="472" name="Picture 471"/>
          <p:cNvPicPr>
            <a:picLocks noChangeAspect="1"/>
          </p:cNvPicPr>
          <p:nvPr/>
        </p:nvPicPr>
        <p:blipFill>
          <a:blip r:embed="rId5"/>
          <a:stretch>
            <a:fillRect/>
          </a:stretch>
        </p:blipFill>
        <p:spPr>
          <a:xfrm>
            <a:off x="7873509" y="4756041"/>
            <a:ext cx="949690" cy="949690"/>
          </a:xfrm>
          <a:prstGeom prst="rect">
            <a:avLst/>
          </a:prstGeom>
        </p:spPr>
      </p:pic>
      <p:sp>
        <p:nvSpPr>
          <p:cNvPr id="474" name="TextBox 473"/>
          <p:cNvSpPr txBox="1"/>
          <p:nvPr/>
        </p:nvSpPr>
        <p:spPr>
          <a:xfrm>
            <a:off x="6190423" y="613168"/>
            <a:ext cx="2953577" cy="338554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923542"/>
                </a:solidFill>
                <a:effectLst/>
                <a:uLnTx/>
                <a:uFillTx/>
                <a:latin typeface="Calibri" panose="020F0502020204030204"/>
                <a:ea typeface="+mn-ea"/>
                <a:cs typeface="Times New Roman"/>
              </a:rPr>
              <a:t>Defense Priorities: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1. Defending the homeland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    </a:t>
            </a: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paced to the growing threat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posed by China.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2. Deterring strategic attacks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6669B"/>
                </a:solidFill>
                <a:effectLst/>
                <a:uLnTx/>
                <a:uFillTx/>
                <a:latin typeface="Calibri" panose="020F0502020204030204"/>
                <a:ea typeface="+mn-ea"/>
                <a:cs typeface="Times New Roman"/>
              </a:rPr>
              <a:t> </a:t>
            </a: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   </a:t>
            </a: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against the United States, allies,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a:rPr>
              <a:t> </a:t>
            </a: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and partners.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3. Deterring aggression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6669B"/>
                </a:solidFill>
                <a:effectLst/>
                <a:uLnTx/>
                <a:uFillTx/>
                <a:latin typeface="Calibri" panose="020F0502020204030204"/>
                <a:ea typeface="+mn-ea"/>
                <a:cs typeface="Times New Roman"/>
              </a:rPr>
              <a:t> </a:t>
            </a: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   </a:t>
            </a: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while being prepared to prevail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Times New Roman"/>
              </a:rPr>
              <a:t> </a:t>
            </a: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conflict when necessary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prioritizing the China challenge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the Indo-Pacific, then the Russia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    Challenge in Europe.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6669B"/>
                </a:solidFill>
                <a:effectLst/>
                <a:uLnTx/>
                <a:uFillTx/>
                <a:latin typeface="Calibri" panose="020F0502020204030204"/>
                <a:ea typeface="+mn-ea"/>
                <a:cs typeface="Times New Roman"/>
              </a:rPr>
              <a:t>4. Building a resilient joint force and defense ecosystem</a:t>
            </a:r>
          </a:p>
        </p:txBody>
      </p:sp>
      <p:pic>
        <p:nvPicPr>
          <p:cNvPr id="475" name="Picture 474"/>
          <p:cNvPicPr>
            <a:picLocks noChangeAspect="1"/>
          </p:cNvPicPr>
          <p:nvPr/>
        </p:nvPicPr>
        <p:blipFill rotWithShape="1">
          <a:blip r:embed="rId6"/>
          <a:srcRect t="1061" b="1"/>
          <a:stretch/>
        </p:blipFill>
        <p:spPr>
          <a:xfrm>
            <a:off x="3636120" y="1022729"/>
            <a:ext cx="1880578" cy="2411065"/>
          </a:xfrm>
          <a:prstGeom prst="rect">
            <a:avLst/>
          </a:prstGeom>
          <a:ln>
            <a:solidFill>
              <a:sysClr val="windowText" lastClr="000000"/>
            </a:solidFill>
          </a:ln>
        </p:spPr>
      </p:pic>
      <p:sp>
        <p:nvSpPr>
          <p:cNvPr id="476" name="TextBox 475"/>
          <p:cNvSpPr txBox="1"/>
          <p:nvPr/>
        </p:nvSpPr>
        <p:spPr>
          <a:xfrm>
            <a:off x="3183565" y="4429674"/>
            <a:ext cx="299937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panose="020F0502020204030204"/>
                <a:ea typeface="+mn-ea"/>
                <a:cs typeface="Times New Roman"/>
              </a:rPr>
              <a:t>Countries around the world have a vital interest in a free and open international system. Close collaboration between Allies and Partners is foundational for U.S. national security interests and our collective ability to address challenges to that system.</a:t>
            </a:r>
          </a:p>
        </p:txBody>
      </p:sp>
      <p:cxnSp>
        <p:nvCxnSpPr>
          <p:cNvPr id="7" name="Straight Connector 6"/>
          <p:cNvCxnSpPr/>
          <p:nvPr/>
        </p:nvCxnSpPr>
        <p:spPr>
          <a:xfrm flipH="1">
            <a:off x="3163957" y="600741"/>
            <a:ext cx="0" cy="563664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flipH="1">
            <a:off x="6182935" y="600741"/>
            <a:ext cx="0" cy="563664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3189767"/>
            <a:ext cx="316395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a:off x="6182935" y="4126596"/>
            <a:ext cx="296106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7" name="TextBox 476"/>
          <p:cNvSpPr txBox="1"/>
          <p:nvPr/>
        </p:nvSpPr>
        <p:spPr>
          <a:xfrm>
            <a:off x="1917450" y="6148601"/>
            <a:ext cx="5152373" cy="369332"/>
          </a:xfrm>
          <a:prstGeom prst="rect">
            <a:avLst/>
          </a:prstGeom>
          <a:solidFill>
            <a:srgbClr val="FFFFCC"/>
          </a:solidFill>
          <a:ln>
            <a:solidFill>
              <a:sysClr val="windowText" lastClr="0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ea typeface="+mn-ea"/>
                <a:cs typeface="+mn-cs"/>
              </a:rPr>
              <a:t>Deter conflict and prepare to win if deterrence fails.</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317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smtClean="0">
                <a:solidFill>
                  <a:schemeClr val="accent6"/>
                </a:solidFill>
              </a:rPr>
              <a:t>UNCLASSIFIED</a:t>
            </a:r>
            <a:endParaRPr lang="en-US" dirty="0">
              <a:solidFill>
                <a:schemeClr val="accent6"/>
              </a:solidFill>
            </a:endParaRPr>
          </a:p>
        </p:txBody>
      </p:sp>
      <p:sp>
        <p:nvSpPr>
          <p:cNvPr id="2" name="Title 1"/>
          <p:cNvSpPr>
            <a:spLocks noGrp="1"/>
          </p:cNvSpPr>
          <p:nvPr>
            <p:ph type="title"/>
          </p:nvPr>
        </p:nvSpPr>
        <p:spPr/>
        <p:txBody>
          <a:bodyPr/>
          <a:lstStyle/>
          <a:p>
            <a:r>
              <a:rPr lang="en-US" sz="2000" b="0" dirty="0" smtClean="0"/>
              <a:t>INDOPACOM Approach: </a:t>
            </a:r>
            <a:r>
              <a:rPr lang="en-US" sz="2000" dirty="0" smtClean="0"/>
              <a:t>Strategic Assessment and Operational Design</a:t>
            </a:r>
            <a:endParaRPr lang="en-US" sz="2000" b="0" dirty="0"/>
          </a:p>
        </p:txBody>
      </p:sp>
      <p:sp>
        <p:nvSpPr>
          <p:cNvPr id="5" name="Content Placeholder 4"/>
          <p:cNvSpPr>
            <a:spLocks noGrp="1"/>
          </p:cNvSpPr>
          <p:nvPr>
            <p:ph sz="quarter" idx="13"/>
          </p:nvPr>
        </p:nvSpPr>
        <p:spPr/>
        <p:txBody>
          <a:bodyPr/>
          <a:lstStyle/>
          <a:p>
            <a:r>
              <a:rPr lang="en-US" dirty="0" smtClean="0">
                <a:solidFill>
                  <a:schemeClr val="accent6"/>
                </a:solidFill>
              </a:rPr>
              <a:t>UNCLASSIFIED</a:t>
            </a:r>
            <a:endParaRPr lang="en-US" dirty="0">
              <a:solidFill>
                <a:schemeClr val="accent6"/>
              </a:solidFill>
            </a:endParaRPr>
          </a:p>
        </p:txBody>
      </p:sp>
      <p:sp>
        <p:nvSpPr>
          <p:cNvPr id="7" name="Rectangle 6"/>
          <p:cNvSpPr/>
          <p:nvPr/>
        </p:nvSpPr>
        <p:spPr>
          <a:xfrm>
            <a:off x="40918" y="944919"/>
            <a:ext cx="9144000" cy="470898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1800" b="1" i="0" u="none" strike="noStrike" kern="1200" cap="none" spc="0" normalizeH="0" baseline="0" noProof="0" dirty="0" smtClean="0">
                <a:ln>
                  <a:noFill/>
                </a:ln>
                <a:solidFill>
                  <a:srgbClr val="5B9BD5"/>
                </a:solidFill>
                <a:effectLst/>
                <a:uLnTx/>
                <a:uFillTx/>
              </a:rPr>
              <a:t>Accelerate</a:t>
            </a:r>
            <a:r>
              <a:rPr kumimoji="0" lang="en-US" sz="1800" b="1" i="0" u="none" strike="noStrike" kern="1200" cap="none" spc="0" normalizeH="0" noProof="0" dirty="0" smtClean="0">
                <a:ln>
                  <a:noFill/>
                </a:ln>
                <a:solidFill>
                  <a:srgbClr val="5B9BD5"/>
                </a:solidFill>
                <a:effectLst/>
                <a:uLnTx/>
                <a:uFillTx/>
              </a:rPr>
              <a:t> and Suffuse Information Operations</a:t>
            </a:r>
            <a:r>
              <a:rPr kumimoji="0" lang="en-US" sz="1800" b="1" i="0" u="none" strike="noStrike" kern="1200" cap="none" spc="0" normalizeH="0" baseline="0" noProof="0" dirty="0" smtClean="0">
                <a:ln>
                  <a:noFill/>
                </a:ln>
                <a:solidFill>
                  <a:srgbClr val="5B9BD5"/>
                </a:solidFill>
                <a:effectLst/>
                <a:uLnTx/>
                <a:uFillTx/>
              </a:rPr>
              <a:t> </a:t>
            </a:r>
            <a:r>
              <a:rPr kumimoji="0" lang="en-US" sz="1800" b="0" i="0" u="none" strike="noStrike" kern="1200" cap="none" spc="0" normalizeH="0" baseline="0" noProof="0" dirty="0" smtClean="0">
                <a:ln>
                  <a:noFill/>
                </a:ln>
                <a:solidFill>
                  <a:srgbClr val="000000"/>
                </a:solidFill>
                <a:effectLst/>
                <a:uLnTx/>
                <a:uFillTx/>
              </a:rPr>
              <a:t>synchronizes full spectrum military operations in all domains</a:t>
            </a:r>
            <a:r>
              <a:rPr kumimoji="0" lang="en-US" sz="1800" b="0" i="0" u="none" strike="noStrike" kern="1200" cap="none" spc="0" normalizeH="0" noProof="0" dirty="0" smtClean="0">
                <a:ln>
                  <a:noFill/>
                </a:ln>
                <a:solidFill>
                  <a:srgbClr val="000000"/>
                </a:solidFill>
                <a:effectLst/>
                <a:uLnTx/>
                <a:uFillTx/>
              </a:rPr>
              <a:t> to build warfighting advantage and accelerate our ability to response immediately. Persistent forces, combined with our exercise and experimentation program, and synchronized with allies and partners is an effective means to deter potential invasion.</a:t>
            </a:r>
            <a:endParaRPr kumimoji="0" lang="en-US" sz="1800" b="0" i="0" u="none" strike="noStrike" kern="1200" cap="none" spc="0" normalizeH="0" baseline="0" noProof="0" dirty="0" smtClean="0">
              <a:ln>
                <a:noFill/>
              </a:ln>
              <a:solidFill>
                <a:srgbClr val="000000"/>
              </a:solidFill>
              <a:effectLst/>
              <a:uLnTx/>
              <a:uFillTx/>
            </a:endParaRP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kumimoji="0" lang="en-US" sz="1800" b="1" i="0" u="none" strike="noStrike" kern="1200" cap="none" spc="0" normalizeH="0" baseline="0" noProof="0" dirty="0" smtClean="0">
                <a:ln>
                  <a:noFill/>
                </a:ln>
                <a:solidFill>
                  <a:srgbClr val="5B9BD5"/>
                </a:solidFill>
                <a:effectLst/>
                <a:uLnTx/>
                <a:uFillTx/>
              </a:rPr>
              <a:t>Build, Integrate, and Employ Advanced</a:t>
            </a:r>
            <a:r>
              <a:rPr kumimoji="0" lang="en-US" sz="1800" b="1" i="0" u="none" strike="noStrike" kern="1200" cap="none" spc="0" normalizeH="0" noProof="0" dirty="0" smtClean="0">
                <a:ln>
                  <a:noFill/>
                </a:ln>
                <a:solidFill>
                  <a:srgbClr val="5B9BD5"/>
                </a:solidFill>
                <a:effectLst/>
                <a:uLnTx/>
                <a:uFillTx/>
              </a:rPr>
              <a:t> All-Doman Dynamic Combat Power </a:t>
            </a:r>
            <a:r>
              <a:rPr lang="en-US" noProof="0" dirty="0" smtClean="0">
                <a:solidFill>
                  <a:srgbClr val="000000"/>
                </a:solidFill>
              </a:rPr>
              <a:t>capable of engaging in strategic competition and delivering integrated deterrence.</a:t>
            </a:r>
            <a:endParaRPr kumimoji="0" lang="en-US" sz="1800" b="1" i="0" u="none" strike="noStrike" kern="1200" cap="none" spc="0" normalizeH="0" baseline="0" noProof="0" dirty="0" smtClean="0">
              <a:ln>
                <a:noFill/>
              </a:ln>
              <a:solidFill>
                <a:srgbClr val="000000"/>
              </a:solidFill>
              <a:effectLst/>
              <a:uLnTx/>
              <a:uFillTx/>
            </a:endParaRP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lang="en-US" b="1" dirty="0" smtClean="0">
                <a:solidFill>
                  <a:srgbClr val="5B9BD5"/>
                </a:solidFill>
              </a:rPr>
              <a:t>Strengthen Alliances and Partnerships,</a:t>
            </a:r>
            <a:r>
              <a:rPr kumimoji="0" lang="en-US" sz="1800" b="1" i="0" u="none" strike="noStrike" kern="1200" cap="none" spc="0" normalizeH="0" baseline="0" noProof="0" dirty="0" smtClean="0">
                <a:ln>
                  <a:noFill/>
                </a:ln>
                <a:solidFill>
                  <a:srgbClr val="5B9BD5"/>
                </a:solidFill>
                <a:effectLst/>
                <a:uLnTx/>
                <a:uFillTx/>
              </a:rPr>
              <a:t> </a:t>
            </a:r>
            <a:r>
              <a:rPr kumimoji="0" lang="en-US" sz="1800" b="0" i="0" u="none" strike="noStrike" kern="1200" cap="none" spc="0" normalizeH="0" baseline="0" noProof="0" dirty="0" smtClean="0">
                <a:ln>
                  <a:noFill/>
                </a:ln>
                <a:solidFill>
                  <a:srgbClr val="000000"/>
                </a:solidFill>
                <a:effectLst/>
                <a:uLnTx/>
                <a:uFillTx/>
              </a:rPr>
              <a:t>built on strength</a:t>
            </a:r>
            <a:r>
              <a:rPr kumimoji="0" lang="en-US" sz="1800" b="0" i="0" u="none" strike="noStrike" kern="1200" cap="none" spc="0" normalizeH="0" noProof="0" dirty="0" smtClean="0">
                <a:ln>
                  <a:noFill/>
                </a:ln>
                <a:solidFill>
                  <a:srgbClr val="000000"/>
                </a:solidFill>
                <a:effectLst/>
                <a:uLnTx/>
                <a:uFillTx/>
              </a:rPr>
              <a:t> of our shared interests, is our greatest advantage. USINDOPACOM is strengthening all layers of our security network: allies, multilateral arrangements, partners, and friends. We execute security cooperation activities, training, and exercises to strengthen those relationships, build partner capacity, and enhance interoperability.</a:t>
            </a:r>
            <a:endParaRPr kumimoji="0" lang="en-US" sz="1800" b="0" i="0" u="none" strike="noStrike" kern="1200" cap="none" spc="0" normalizeH="0" baseline="0" noProof="0" dirty="0" smtClean="0">
              <a:ln>
                <a:noFill/>
              </a:ln>
              <a:solidFill>
                <a:srgbClr val="000000"/>
              </a:solidFill>
              <a:effectLst/>
              <a:uLnTx/>
              <a:uFillTx/>
            </a:endParaRPr>
          </a:p>
          <a:p>
            <a:pPr marL="342900" marR="0" lvl="0" indent="-342900" algn="l" defTabSz="457200" rtl="0" eaLnBrk="1" fontAlgn="auto" latinLnBrk="0" hangingPunct="1">
              <a:lnSpc>
                <a:spcPct val="100000"/>
              </a:lnSpc>
              <a:spcBef>
                <a:spcPts val="0"/>
              </a:spcBef>
              <a:spcAft>
                <a:spcPts val="1200"/>
              </a:spcAft>
              <a:buClrTx/>
              <a:buSzTx/>
              <a:buFont typeface="+mj-lt"/>
              <a:buAutoNum type="arabicPeriod"/>
              <a:tabLst/>
              <a:defRPr/>
            </a:pPr>
            <a:r>
              <a:rPr lang="en-US" b="1" dirty="0" smtClean="0">
                <a:solidFill>
                  <a:srgbClr val="5B9BD5"/>
                </a:solidFill>
              </a:rPr>
              <a:t>Improve Theater Posture</a:t>
            </a:r>
            <a:r>
              <a:rPr kumimoji="0" lang="en-US" sz="1800" b="0" i="0" u="none" strike="noStrike" kern="1200" cap="none" spc="0" normalizeH="0" baseline="0" noProof="0" dirty="0" smtClean="0">
                <a:ln>
                  <a:noFill/>
                </a:ln>
                <a:solidFill>
                  <a:srgbClr val="000000"/>
                </a:solidFill>
                <a:effectLst/>
                <a:uLnTx/>
                <a:uFillTx/>
              </a:rPr>
              <a:t> to support all elements of the joint force, enables our ability to seamlessly operate with our</a:t>
            </a:r>
            <a:r>
              <a:rPr kumimoji="0" lang="en-US" sz="1800" b="0" i="0" u="none" strike="noStrike" kern="1200" cap="none" spc="0" normalizeH="0" noProof="0" dirty="0" smtClean="0">
                <a:ln>
                  <a:noFill/>
                </a:ln>
                <a:solidFill>
                  <a:srgbClr val="000000"/>
                </a:solidFill>
                <a:effectLst/>
                <a:uLnTx/>
                <a:uFillTx/>
              </a:rPr>
              <a:t> allies and partners, and demonstrates U.S. commitment to a stable and peaceful security environment.</a:t>
            </a:r>
            <a:endParaRPr kumimoji="0" lang="en-US" sz="1800"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0650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3"/>
          <p:cNvSpPr>
            <a:spLocks noChangeArrowheads="1"/>
          </p:cNvSpPr>
          <p:nvPr/>
        </p:nvSpPr>
        <p:spPr bwMode="auto">
          <a:xfrm>
            <a:off x="4554538" y="6711950"/>
            <a:ext cx="358775" cy="298450"/>
          </a:xfrm>
          <a:prstGeom prst="rect">
            <a:avLst/>
          </a:prstGeom>
          <a:noFill/>
          <a:ln w="9525">
            <a:noFill/>
            <a:miter lim="800000"/>
            <a:headEnd/>
            <a:tailEnd/>
          </a:ln>
        </p:spPr>
        <p:txBody>
          <a:bodyPr lIns="45720" tIns="46038" rIns="45720" bIns="46038" anchor="b"/>
          <a:lstStyle/>
          <a:p>
            <a:pPr algn="ctr" eaLnBrk="0" fontAlgn="auto" hangingPunct="0">
              <a:spcBef>
                <a:spcPts val="0"/>
              </a:spcBef>
              <a:spcAft>
                <a:spcPts val="0"/>
              </a:spcAft>
            </a:pPr>
            <a:r>
              <a:rPr lang="en-US" sz="1000" b="1">
                <a:solidFill>
                  <a:srgbClr val="000000"/>
                </a:solidFill>
                <a:latin typeface="Arial Narrow" pitchFamily="34" charset="0"/>
                <a:cs typeface="Times New Roman" pitchFamily="18" charset="0"/>
              </a:rPr>
              <a:t> </a:t>
            </a:r>
          </a:p>
        </p:txBody>
      </p:sp>
      <p:sp>
        <p:nvSpPr>
          <p:cNvPr id="11" name="Title 10"/>
          <p:cNvSpPr>
            <a:spLocks noGrp="1"/>
          </p:cNvSpPr>
          <p:nvPr>
            <p:ph type="title"/>
          </p:nvPr>
        </p:nvSpPr>
        <p:spPr/>
        <p:txBody>
          <a:bodyPr/>
          <a:lstStyle/>
          <a:p>
            <a:endParaRPr lang="en-US"/>
          </a:p>
        </p:txBody>
      </p:sp>
      <p:sp>
        <p:nvSpPr>
          <p:cNvPr id="6" name="Date Placeholder 3"/>
          <p:cNvSpPr txBox="1">
            <a:spLocks/>
          </p:cNvSpPr>
          <p:nvPr/>
        </p:nvSpPr>
        <p:spPr>
          <a:xfrm>
            <a:off x="8555038" y="6432550"/>
            <a:ext cx="588962" cy="4254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3D1B2A4-EE00-4F82-A8D9-CE0D6C3BF88E}" type="slidenum">
              <a:rPr lang="en-US" sz="1200" smtClean="0">
                <a:solidFill>
                  <a:srgbClr val="000000"/>
                </a:solidFill>
                <a:latin typeface="Calibri" panose="020F0502020204030204" pitchFamily="34" charset="0"/>
                <a:cs typeface="Calibri" panose="020F0502020204030204" pitchFamily="34" charset="0"/>
              </a:rPr>
              <a:pPr fontAlgn="auto">
                <a:spcBef>
                  <a:spcPts val="0"/>
                </a:spcBef>
                <a:spcAft>
                  <a:spcPts val="0"/>
                </a:spcAft>
                <a:defRPr/>
              </a:pPr>
              <a:t>5</a:t>
            </a:fld>
            <a:r>
              <a:rPr lang="en-US" dirty="0" smtClean="0">
                <a:solidFill>
                  <a:srgbClr val="000000"/>
                </a:solidFill>
              </a:rPr>
              <a:t> </a:t>
            </a:r>
            <a:endParaRPr lang="en-US" dirty="0">
              <a:solidFill>
                <a:srgbClr val="00000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896"/>
            <a:ext cx="9144000" cy="6867896"/>
          </a:xfrm>
          <a:prstGeom prst="rect">
            <a:avLst/>
          </a:prstGeom>
        </p:spPr>
      </p:pic>
      <p:sp>
        <p:nvSpPr>
          <p:cNvPr id="65" name="TextBox 64"/>
          <p:cNvSpPr txBox="1"/>
          <p:nvPr/>
        </p:nvSpPr>
        <p:spPr>
          <a:xfrm>
            <a:off x="3185917" y="1258201"/>
            <a:ext cx="3877985" cy="757130"/>
          </a:xfrm>
          <a:prstGeom prst="rect">
            <a:avLst/>
          </a:prstGeom>
          <a:noFill/>
        </p:spPr>
        <p:txBody>
          <a:bodyPr wrap="none" rtlCol="0">
            <a:spAutoFit/>
          </a:bodyPr>
          <a:lstStyle>
            <a:defPPr>
              <a:defRPr lang="en-US"/>
            </a:defPPr>
            <a:lvl1pPr>
              <a:buFont typeface="Courier New" pitchFamily="49" charset="0"/>
              <a:buChar char="o"/>
              <a:defRPr sz="3600"/>
            </a:lvl1pPr>
          </a:lstStyle>
          <a:p>
            <a:pPr lvl="0" eaLnBrk="0" fontAlgn="base" hangingPunct="0">
              <a:lnSpc>
                <a:spcPct val="80000"/>
              </a:lnSpc>
              <a:spcBef>
                <a:spcPct val="0"/>
              </a:spcBef>
              <a:spcAft>
                <a:spcPct val="0"/>
              </a:spcAft>
              <a:buNone/>
              <a:defRPr/>
            </a:pPr>
            <a:r>
              <a:rPr lang="en-US" sz="5400" b="1" i="1" kern="0" dirty="0" smtClean="0">
                <a:solidFill>
                  <a:sysClr val="windowText" lastClr="000000"/>
                </a:solidFill>
                <a:latin typeface="Arial" panose="020B0604020202020204" pitchFamily="34" charset="0"/>
                <a:cs typeface="Arial" panose="020B0604020202020204" pitchFamily="34" charset="0"/>
              </a:rPr>
              <a:t>Discussion</a:t>
            </a:r>
            <a:endParaRPr lang="en-US" sz="5400" b="1" i="1" kern="0" dirty="0">
              <a:solidFill>
                <a:sysClr val="windowText" lastClr="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245208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0_JIOC_06">
  <a:themeElements>
    <a:clrScheme name="4_JIOC_06 8">
      <a:dk1>
        <a:srgbClr val="FFFFFF"/>
      </a:dk1>
      <a:lt1>
        <a:srgbClr val="FFFFFF"/>
      </a:lt1>
      <a:dk2>
        <a:srgbClr val="FFFFFF"/>
      </a:dk2>
      <a:lt2>
        <a:srgbClr val="1C1C1C"/>
      </a:lt2>
      <a:accent1>
        <a:srgbClr val="C0C0C0"/>
      </a:accent1>
      <a:accent2>
        <a:srgbClr val="FF9900"/>
      </a:accent2>
      <a:accent3>
        <a:srgbClr val="FFFFFF"/>
      </a:accent3>
      <a:accent4>
        <a:srgbClr val="DADADA"/>
      </a:accent4>
      <a:accent5>
        <a:srgbClr val="DCDCDC"/>
      </a:accent5>
      <a:accent6>
        <a:srgbClr val="E78A00"/>
      </a:accent6>
      <a:hlink>
        <a:srgbClr val="0000FF"/>
      </a:hlink>
      <a:folHlink>
        <a:srgbClr val="6600FF"/>
      </a:folHlink>
    </a:clrScheme>
    <a:fontScheme name="4_JIOC_06">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alpha val="50000"/>
          </a:schemeClr>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4_JIOC_06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4_JIOC_06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4_JIOC_06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4_JIOC_06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4_JIOC_06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4_JIOC_06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4_JIOC_06 7">
        <a:dk1>
          <a:srgbClr val="1C1C1C"/>
        </a:dk1>
        <a:lt1>
          <a:srgbClr val="FFFFFF"/>
        </a:lt1>
        <a:dk2>
          <a:srgbClr val="EAEAEA"/>
        </a:dk2>
        <a:lt2>
          <a:srgbClr val="FFFFFF"/>
        </a:lt2>
        <a:accent1>
          <a:srgbClr val="C0C0C0"/>
        </a:accent1>
        <a:accent2>
          <a:srgbClr val="FFCF01"/>
        </a:accent2>
        <a:accent3>
          <a:srgbClr val="F3F3F3"/>
        </a:accent3>
        <a:accent4>
          <a:srgbClr val="DADADA"/>
        </a:accent4>
        <a:accent5>
          <a:srgbClr val="DCDCDC"/>
        </a:accent5>
        <a:accent6>
          <a:srgbClr val="E7BB01"/>
        </a:accent6>
        <a:hlink>
          <a:srgbClr val="CCECFF"/>
        </a:hlink>
        <a:folHlink>
          <a:srgbClr val="99CCFF"/>
        </a:folHlink>
      </a:clrScheme>
      <a:clrMap bg1="dk2" tx1="lt1" bg2="dk1" tx2="lt2" accent1="accent1" accent2="accent2" accent3="accent3" accent4="accent4" accent5="accent5" accent6="accent6" hlink="hlink" folHlink="folHlink"/>
    </a:extraClrScheme>
    <a:extraClrScheme>
      <a:clrScheme name="4_JIOC_06 8">
        <a:dk1>
          <a:srgbClr val="FFFFFF"/>
        </a:dk1>
        <a:lt1>
          <a:srgbClr val="FFFFFF"/>
        </a:lt1>
        <a:dk2>
          <a:srgbClr val="FFFFFF"/>
        </a:dk2>
        <a:lt2>
          <a:srgbClr val="1C1C1C"/>
        </a:lt2>
        <a:accent1>
          <a:srgbClr val="C0C0C0"/>
        </a:accent1>
        <a:accent2>
          <a:srgbClr val="FF9900"/>
        </a:accent2>
        <a:accent3>
          <a:srgbClr val="FFFFFF"/>
        </a:accent3>
        <a:accent4>
          <a:srgbClr val="DADADA"/>
        </a:accent4>
        <a:accent5>
          <a:srgbClr val="DCDCDC"/>
        </a:accent5>
        <a:accent6>
          <a:srgbClr val="E78A00"/>
        </a:accent6>
        <a:hlink>
          <a:srgbClr val="0000FF"/>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sz="2000" b="1" i="1" u="sng"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lang="en-US" sz="2000" b="1" i="1" u="sng"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sz="2000" b="1" i="1" u="sng"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lang="en-US" sz="2000" b="1" i="1" u="sng"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sz="2000" b="1" i="1" u="sng"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bg1">
            <a:alpha val="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Ø"/>
          <a:tabLst>
            <a:tab pos="395288" algn="l"/>
          </a:tabLst>
          <a:defRPr kumimoji="0" lang="en-US" sz="2000" b="1" i="1" u="sng"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INDOPACOM Slide Master (New) v2 [Read-Only]" id="{B05E6D8A-6087-4646-9D11-F3313958DD47}" vid="{8C17C28C-6DB6-4F75-BCE7-0872428AB27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9073</TotalTime>
  <Words>802</Words>
  <Application>Microsoft Office PowerPoint</Application>
  <PresentationFormat>On-screen Show (4:3)</PresentationFormat>
  <Paragraphs>105</Paragraphs>
  <Slides>5</Slides>
  <Notes>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5</vt:i4>
      </vt:variant>
    </vt:vector>
  </HeadingPairs>
  <TitlesOfParts>
    <vt:vector size="23" baseType="lpstr">
      <vt:lpstr>MS PGothic</vt:lpstr>
      <vt:lpstr>Agency FB</vt:lpstr>
      <vt:lpstr>Arial</vt:lpstr>
      <vt:lpstr>Arial Narrow</vt:lpstr>
      <vt:lpstr>Calibri</vt:lpstr>
      <vt:lpstr>Calibri Light</vt:lpstr>
      <vt:lpstr>Courier New</vt:lpstr>
      <vt:lpstr>Franklin Gothic Demi</vt:lpstr>
      <vt:lpstr>Franklin Gothic Demi Cond</vt:lpstr>
      <vt:lpstr>Times New Roman</vt:lpstr>
      <vt:lpstr>Wingdings</vt:lpstr>
      <vt:lpstr>10_JIOC_06</vt:lpstr>
      <vt:lpstr>6_Office Theme</vt:lpstr>
      <vt:lpstr>1_Default Design</vt:lpstr>
      <vt:lpstr>2_Default Design</vt:lpstr>
      <vt:lpstr>3_Default Design</vt:lpstr>
      <vt:lpstr>1_Office Theme</vt:lpstr>
      <vt:lpstr>3_Theme1</vt:lpstr>
      <vt:lpstr>PowerPoint Presentation</vt:lpstr>
      <vt:lpstr>U.S. Indo-Pacific Command Organization</vt:lpstr>
      <vt:lpstr>National Defense Strategy</vt:lpstr>
      <vt:lpstr>INDOPACOM Approach: Strategic Assessment and Operational Design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Kurzen, Adam J.</dc:creator>
  <cp:lastModifiedBy>Beard, Holly M. CPT USA USINDOPACOM J5 (US)</cp:lastModifiedBy>
  <cp:revision>253</cp:revision>
  <cp:lastPrinted>2024-03-08T20:22:53Z</cp:lastPrinted>
  <dcterms:created xsi:type="dcterms:W3CDTF">2018-12-20T22:55:01Z</dcterms:created>
  <dcterms:modified xsi:type="dcterms:W3CDTF">2024-08-01T01:12:13Z</dcterms:modified>
</cp:coreProperties>
</file>