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65" r:id="rId6"/>
    <p:sldId id="267" r:id="rId7"/>
    <p:sldId id="270" r:id="rId8"/>
    <p:sldId id="269" r:id="rId9"/>
    <p:sldId id="276" r:id="rId10"/>
    <p:sldId id="278" r:id="rId11"/>
    <p:sldId id="273" r:id="rId12"/>
    <p:sldId id="274" r:id="rId13"/>
    <p:sldId id="27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15FFC-2FA6-5E0A-94AE-AE935D8F763E}" v="932" dt="2026-03-21T04:33:15.440"/>
    <p1510:client id="{5E5EB3EE-D9B6-2735-2F72-3255CDEC2583}" v="3240" dt="2026-03-21T02:36:0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f9af15f37_0_0:notes"/>
          <p:cNvSpPr txBox="1">
            <a:spLocks noGrp="1"/>
          </p:cNvSpPr>
          <p:nvPr>
            <p:ph type="body" idx="1"/>
          </p:nvPr>
        </p:nvSpPr>
        <p:spPr>
          <a:xfrm>
            <a:off x="685800" y="4401256"/>
            <a:ext cx="54864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24975" rIns="49950" bIns="24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60" name="Google Shape;60;g3cf9af15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6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B12E0D58-171D-6BD1-8A98-BE1E6133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f9af15f37_0_0:notes">
            <a:extLst>
              <a:ext uri="{FF2B5EF4-FFF2-40B4-BE49-F238E27FC236}">
                <a16:creationId xmlns:a16="http://schemas.microsoft.com/office/drawing/2014/main" id="{810E92BB-0FED-428B-6848-FA76E943CC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1256"/>
            <a:ext cx="54864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24975" rIns="49950" bIns="24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60" name="Google Shape;60;g3cf9af15f37_0_0:notes">
            <a:extLst>
              <a:ext uri="{FF2B5EF4-FFF2-40B4-BE49-F238E27FC236}">
                <a16:creationId xmlns:a16="http://schemas.microsoft.com/office/drawing/2014/main" id="{1D671A53-9C7D-C8A2-303F-16C4199EC8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6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532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E260442-A0E6-7599-1D5C-D99AFCB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4A1BB1C2-8A5E-8D61-05FE-26BB133D42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3896AF18-E4D3-D753-E295-BB50B5A9C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442D2CF7-AA82-0772-C812-41CDD5956F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2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56848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C8F6C55-35D0-27DE-6264-869ABE519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793B4F92-6509-0285-EC31-A0BA323AE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88079960-8311-85FA-E3A6-DD843312CC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10898779-6F3D-F9FE-602F-37CC695199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3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48529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E9A3ADF6-6336-8D33-3DB2-F613B36B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CD6FCB5A-67FE-4589-44F5-AA62E2F43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15D286CA-45FD-EC6E-A939-C025C204EB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9E570A0E-9514-CC1F-F379-14B912C26A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4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95071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4A9DCBBA-9F40-5B85-0D54-F35ADAB8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13752771-4CC0-5C41-54FE-50F7CBAE8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390A33BC-A144-0EBD-3E4C-688A28B61C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9A314BDE-6D8A-83C4-802D-AE25895D88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5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13727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68015A1-1135-B865-DB7F-58EBF8C35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E63FDBFB-5C85-CB70-E70F-35AD1D178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86B6FFB7-CA64-83B0-8204-D4029EC5D9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4E862029-D035-2354-C8D8-CD89CD80A1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6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37492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E859128-9D26-B5EE-B4AD-57902615C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2B3749AB-C984-611C-CC6E-82B7B62AD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F1815F4B-B10B-BDC9-516D-2D6785532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2DDB7E30-3883-23AC-0748-6798B8EE7E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7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8139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C7A5344-D719-41AE-1434-4F56C3D8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2722384D-7969-AB2D-9F25-FDBAC4DC2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990E0279-B195-A2A2-40AA-F2BCFE57F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B11D0951-75F2-D22E-6F1C-DEF6641C6F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8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65987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6A8CB0D-7918-7919-9CAE-5CAF43DEF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9af15f37_0_9:notes">
            <a:extLst>
              <a:ext uri="{FF2B5EF4-FFF2-40B4-BE49-F238E27FC236}">
                <a16:creationId xmlns:a16="http://schemas.microsoft.com/office/drawing/2014/main" id="{570E516B-363B-0FE3-C8EF-AFD792747D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49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9af15f37_0_9:notes">
            <a:extLst>
              <a:ext uri="{FF2B5EF4-FFF2-40B4-BE49-F238E27FC236}">
                <a16:creationId xmlns:a16="http://schemas.microsoft.com/office/drawing/2014/main" id="{4430B540-884A-F5E2-8404-8BD9C3647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1" name="Google Shape;71;g3cf9af15f37_0_9:notes">
            <a:extLst>
              <a:ext uri="{FF2B5EF4-FFF2-40B4-BE49-F238E27FC236}">
                <a16:creationId xmlns:a16="http://schemas.microsoft.com/office/drawing/2014/main" id="{D6BA7EF3-5D15-865D-C51E-D15DEA220E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00" tIns="53675" rIns="107400" bIns="53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/>
              <a:t>9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99286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6664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514350" y="514350"/>
            <a:ext cx="6077268" cy="16192"/>
          </a:xfrm>
          <a:custGeom>
            <a:avLst/>
            <a:gdLst/>
            <a:ahLst/>
            <a:cxnLst/>
            <a:rect l="l" t="t" r="r" b="b"/>
            <a:pathLst>
              <a:path w="12154535" h="32384" extrusionOk="0">
                <a:moveTo>
                  <a:pt x="0" y="0"/>
                </a:moveTo>
                <a:lnTo>
                  <a:pt x="12153976" y="32336"/>
                </a:lnTo>
              </a:path>
            </a:pathLst>
          </a:custGeom>
          <a:noFill/>
          <a:ln w="9525" cap="flat" cmpd="sng">
            <a:solidFill>
              <a:srgbClr val="FFF1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37989" y="4034007"/>
            <a:ext cx="82392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5000" b="1" i="0">
                <a:solidFill>
                  <a:srgbClr val="FFF1E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507987" y="1566367"/>
            <a:ext cx="41820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4"/>
          <p:cNvGrpSpPr/>
          <p:nvPr/>
        </p:nvGrpSpPr>
        <p:grpSpPr>
          <a:xfrm>
            <a:off x="6401980" y="2406394"/>
            <a:ext cx="2493811" cy="2411084"/>
            <a:chOff x="10942107" y="2231682"/>
            <a:chExt cx="6315045" cy="6315045"/>
          </a:xfrm>
        </p:grpSpPr>
        <p:pic>
          <p:nvPicPr>
            <p:cNvPr id="63" name="Google Shape;6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66390" y="2256312"/>
              <a:ext cx="6266501" cy="6265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10966390" y="2255945"/>
              <a:ext cx="6266815" cy="6266815"/>
            </a:xfrm>
            <a:custGeom>
              <a:avLst/>
              <a:gdLst/>
              <a:ahLst/>
              <a:cxnLst/>
              <a:rect l="l" t="t" r="r" b="b"/>
              <a:pathLst>
                <a:path w="6266815" h="6266815" extrusionOk="0">
                  <a:moveTo>
                    <a:pt x="6266500" y="3133249"/>
                  </a:moveTo>
                  <a:lnTo>
                    <a:pt x="6266133" y="3181680"/>
                  </a:lnTo>
                  <a:lnTo>
                    <a:pt x="6265036" y="3229933"/>
                  </a:lnTo>
                  <a:lnTo>
                    <a:pt x="6263215" y="3278004"/>
                  </a:lnTo>
                  <a:lnTo>
                    <a:pt x="6260675" y="3325888"/>
                  </a:lnTo>
                  <a:lnTo>
                    <a:pt x="6257420" y="3373579"/>
                  </a:lnTo>
                  <a:lnTo>
                    <a:pt x="6253456" y="3421072"/>
                  </a:lnTo>
                  <a:lnTo>
                    <a:pt x="6248789" y="3468362"/>
                  </a:lnTo>
                  <a:lnTo>
                    <a:pt x="6243424" y="3515443"/>
                  </a:lnTo>
                  <a:lnTo>
                    <a:pt x="6237366" y="3562310"/>
                  </a:lnTo>
                  <a:lnTo>
                    <a:pt x="6230619" y="3608958"/>
                  </a:lnTo>
                  <a:lnTo>
                    <a:pt x="6223191" y="3655382"/>
                  </a:lnTo>
                  <a:lnTo>
                    <a:pt x="6215085" y="3701576"/>
                  </a:lnTo>
                  <a:lnTo>
                    <a:pt x="6206307" y="3747535"/>
                  </a:lnTo>
                  <a:lnTo>
                    <a:pt x="6196862" y="3793254"/>
                  </a:lnTo>
                  <a:lnTo>
                    <a:pt x="6186756" y="3838728"/>
                  </a:lnTo>
                  <a:lnTo>
                    <a:pt x="6175994" y="3883951"/>
                  </a:lnTo>
                  <a:lnTo>
                    <a:pt x="6164581" y="3928918"/>
                  </a:lnTo>
                  <a:lnTo>
                    <a:pt x="6152523" y="3973624"/>
                  </a:lnTo>
                  <a:lnTo>
                    <a:pt x="6139823" y="4018063"/>
                  </a:lnTo>
                  <a:lnTo>
                    <a:pt x="6126489" y="4062231"/>
                  </a:lnTo>
                  <a:lnTo>
                    <a:pt x="6112525" y="4106121"/>
                  </a:lnTo>
                  <a:lnTo>
                    <a:pt x="6097937" y="4149729"/>
                  </a:lnTo>
                  <a:lnTo>
                    <a:pt x="6082729" y="4193050"/>
                  </a:lnTo>
                  <a:lnTo>
                    <a:pt x="6066907" y="4236078"/>
                  </a:lnTo>
                  <a:lnTo>
                    <a:pt x="6050476" y="4278808"/>
                  </a:lnTo>
                  <a:lnTo>
                    <a:pt x="6033442" y="4321234"/>
                  </a:lnTo>
                  <a:lnTo>
                    <a:pt x="6015809" y="4363352"/>
                  </a:lnTo>
                  <a:lnTo>
                    <a:pt x="5997584" y="4405156"/>
                  </a:lnTo>
                  <a:lnTo>
                    <a:pt x="5978771" y="4446640"/>
                  </a:lnTo>
                  <a:lnTo>
                    <a:pt x="5959375" y="4487801"/>
                  </a:lnTo>
                  <a:lnTo>
                    <a:pt x="5939402" y="4528631"/>
                  </a:lnTo>
                  <a:lnTo>
                    <a:pt x="5918858" y="4569127"/>
                  </a:lnTo>
                  <a:lnTo>
                    <a:pt x="5897746" y="4609283"/>
                  </a:lnTo>
                  <a:lnTo>
                    <a:pt x="5876074" y="4649093"/>
                  </a:lnTo>
                  <a:lnTo>
                    <a:pt x="5853845" y="4688552"/>
                  </a:lnTo>
                  <a:lnTo>
                    <a:pt x="5831065" y="4727655"/>
                  </a:lnTo>
                  <a:lnTo>
                    <a:pt x="5807740" y="4766397"/>
                  </a:lnTo>
                  <a:lnTo>
                    <a:pt x="5783874" y="4804772"/>
                  </a:lnTo>
                  <a:lnTo>
                    <a:pt x="5759473" y="4842776"/>
                  </a:lnTo>
                  <a:lnTo>
                    <a:pt x="5734543" y="4880403"/>
                  </a:lnTo>
                  <a:lnTo>
                    <a:pt x="5709088" y="4917647"/>
                  </a:lnTo>
                  <a:lnTo>
                    <a:pt x="5683114" y="4954503"/>
                  </a:lnTo>
                  <a:lnTo>
                    <a:pt x="5656626" y="4990967"/>
                  </a:lnTo>
                  <a:lnTo>
                    <a:pt x="5629629" y="5027033"/>
                  </a:lnTo>
                  <a:lnTo>
                    <a:pt x="5602128" y="5062695"/>
                  </a:lnTo>
                  <a:lnTo>
                    <a:pt x="5574130" y="5097948"/>
                  </a:lnTo>
                  <a:lnTo>
                    <a:pt x="5545638" y="5132788"/>
                  </a:lnTo>
                  <a:lnTo>
                    <a:pt x="5516659" y="5167208"/>
                  </a:lnTo>
                  <a:lnTo>
                    <a:pt x="5487197" y="5201204"/>
                  </a:lnTo>
                  <a:lnTo>
                    <a:pt x="5457259" y="5234770"/>
                  </a:lnTo>
                  <a:lnTo>
                    <a:pt x="5426848" y="5267901"/>
                  </a:lnTo>
                  <a:lnTo>
                    <a:pt x="5395971" y="5300592"/>
                  </a:lnTo>
                  <a:lnTo>
                    <a:pt x="5364633" y="5332838"/>
                  </a:lnTo>
                  <a:lnTo>
                    <a:pt x="5332838" y="5364632"/>
                  </a:lnTo>
                  <a:lnTo>
                    <a:pt x="5300593" y="5395971"/>
                  </a:lnTo>
                  <a:lnTo>
                    <a:pt x="5267902" y="5426848"/>
                  </a:lnTo>
                  <a:lnTo>
                    <a:pt x="5234771" y="5457258"/>
                  </a:lnTo>
                  <a:lnTo>
                    <a:pt x="5201204" y="5487197"/>
                  </a:lnTo>
                  <a:lnTo>
                    <a:pt x="5167209" y="5516658"/>
                  </a:lnTo>
                  <a:lnTo>
                    <a:pt x="5132788" y="5545638"/>
                  </a:lnTo>
                  <a:lnTo>
                    <a:pt x="5097949" y="5574129"/>
                  </a:lnTo>
                  <a:lnTo>
                    <a:pt x="5062695" y="5602128"/>
                  </a:lnTo>
                  <a:lnTo>
                    <a:pt x="5027033" y="5629628"/>
                  </a:lnTo>
                  <a:lnTo>
                    <a:pt x="4990967" y="5656625"/>
                  </a:lnTo>
                  <a:lnTo>
                    <a:pt x="4954504" y="5683113"/>
                  </a:lnTo>
                  <a:lnTo>
                    <a:pt x="4917647" y="5709088"/>
                  </a:lnTo>
                  <a:lnTo>
                    <a:pt x="4880403" y="5734542"/>
                  </a:lnTo>
                  <a:lnTo>
                    <a:pt x="4842776" y="5759473"/>
                  </a:lnTo>
                  <a:lnTo>
                    <a:pt x="4804773" y="5783874"/>
                  </a:lnTo>
                  <a:lnTo>
                    <a:pt x="4766397" y="5807739"/>
                  </a:lnTo>
                  <a:lnTo>
                    <a:pt x="4727655" y="5831064"/>
                  </a:lnTo>
                  <a:lnTo>
                    <a:pt x="4688552" y="5853844"/>
                  </a:lnTo>
                  <a:lnTo>
                    <a:pt x="4649093" y="5876073"/>
                  </a:lnTo>
                  <a:lnTo>
                    <a:pt x="4609283" y="5897746"/>
                  </a:lnTo>
                  <a:lnTo>
                    <a:pt x="4569127" y="5918857"/>
                  </a:lnTo>
                  <a:lnTo>
                    <a:pt x="4528632" y="5939402"/>
                  </a:lnTo>
                  <a:lnTo>
                    <a:pt x="4487801" y="5959375"/>
                  </a:lnTo>
                  <a:lnTo>
                    <a:pt x="4446641" y="5978770"/>
                  </a:lnTo>
                  <a:lnTo>
                    <a:pt x="4405156" y="5997583"/>
                  </a:lnTo>
                  <a:lnTo>
                    <a:pt x="4363352" y="6015809"/>
                  </a:lnTo>
                  <a:lnTo>
                    <a:pt x="4321234" y="6033441"/>
                  </a:lnTo>
                  <a:lnTo>
                    <a:pt x="4278808" y="6050475"/>
                  </a:lnTo>
                  <a:lnTo>
                    <a:pt x="4236078" y="6066906"/>
                  </a:lnTo>
                  <a:lnTo>
                    <a:pt x="4193050" y="6082728"/>
                  </a:lnTo>
                  <a:lnTo>
                    <a:pt x="4149730" y="6097936"/>
                  </a:lnTo>
                  <a:lnTo>
                    <a:pt x="4106122" y="6112525"/>
                  </a:lnTo>
                  <a:lnTo>
                    <a:pt x="4062231" y="6126489"/>
                  </a:lnTo>
                  <a:lnTo>
                    <a:pt x="4018064" y="6139823"/>
                  </a:lnTo>
                  <a:lnTo>
                    <a:pt x="3973624" y="6152522"/>
                  </a:lnTo>
                  <a:lnTo>
                    <a:pt x="3928918" y="6164581"/>
                  </a:lnTo>
                  <a:lnTo>
                    <a:pt x="3883951" y="6175994"/>
                  </a:lnTo>
                  <a:lnTo>
                    <a:pt x="3838729" y="6186756"/>
                  </a:lnTo>
                  <a:lnTo>
                    <a:pt x="3793255" y="6196862"/>
                  </a:lnTo>
                  <a:lnTo>
                    <a:pt x="3747536" y="6206306"/>
                  </a:lnTo>
                  <a:lnTo>
                    <a:pt x="3701577" y="6215084"/>
                  </a:lnTo>
                  <a:lnTo>
                    <a:pt x="3655382" y="6223190"/>
                  </a:lnTo>
                  <a:lnTo>
                    <a:pt x="3608959" y="6230619"/>
                  </a:lnTo>
                  <a:lnTo>
                    <a:pt x="3562310" y="6237365"/>
                  </a:lnTo>
                  <a:lnTo>
                    <a:pt x="3515443" y="6243423"/>
                  </a:lnTo>
                  <a:lnTo>
                    <a:pt x="3468362" y="6248789"/>
                  </a:lnTo>
                  <a:lnTo>
                    <a:pt x="3421073" y="6253456"/>
                  </a:lnTo>
                  <a:lnTo>
                    <a:pt x="3373580" y="6257419"/>
                  </a:lnTo>
                  <a:lnTo>
                    <a:pt x="3325889" y="6260674"/>
                  </a:lnTo>
                  <a:lnTo>
                    <a:pt x="3278005" y="6263214"/>
                  </a:lnTo>
                  <a:lnTo>
                    <a:pt x="3229934" y="6265036"/>
                  </a:lnTo>
                  <a:lnTo>
                    <a:pt x="3181680" y="6266132"/>
                  </a:lnTo>
                  <a:lnTo>
                    <a:pt x="3133250" y="6266499"/>
                  </a:lnTo>
                  <a:lnTo>
                    <a:pt x="3084819" y="6266132"/>
                  </a:lnTo>
                  <a:lnTo>
                    <a:pt x="3036566" y="6265036"/>
                  </a:lnTo>
                  <a:lnTo>
                    <a:pt x="2988495" y="6263214"/>
                  </a:lnTo>
                  <a:lnTo>
                    <a:pt x="2940611" y="6260674"/>
                  </a:lnTo>
                  <a:lnTo>
                    <a:pt x="2892920" y="6257419"/>
                  </a:lnTo>
                  <a:lnTo>
                    <a:pt x="2845427" y="6253456"/>
                  </a:lnTo>
                  <a:lnTo>
                    <a:pt x="2798137" y="6248789"/>
                  </a:lnTo>
                  <a:lnTo>
                    <a:pt x="2751056" y="6243423"/>
                  </a:lnTo>
                  <a:lnTo>
                    <a:pt x="2704189" y="6237365"/>
                  </a:lnTo>
                  <a:lnTo>
                    <a:pt x="2657541" y="6230619"/>
                  </a:lnTo>
                  <a:lnTo>
                    <a:pt x="2611117" y="6223190"/>
                  </a:lnTo>
                  <a:lnTo>
                    <a:pt x="2564923" y="6215084"/>
                  </a:lnTo>
                  <a:lnTo>
                    <a:pt x="2518964" y="6206306"/>
                  </a:lnTo>
                  <a:lnTo>
                    <a:pt x="2473245" y="6196862"/>
                  </a:lnTo>
                  <a:lnTo>
                    <a:pt x="2427771" y="6186756"/>
                  </a:lnTo>
                  <a:lnTo>
                    <a:pt x="2382548" y="6175994"/>
                  </a:lnTo>
                  <a:lnTo>
                    <a:pt x="2337581" y="6164581"/>
                  </a:lnTo>
                  <a:lnTo>
                    <a:pt x="2292875" y="6152522"/>
                  </a:lnTo>
                  <a:lnTo>
                    <a:pt x="2248436" y="6139823"/>
                  </a:lnTo>
                  <a:lnTo>
                    <a:pt x="2204268" y="6126489"/>
                  </a:lnTo>
                  <a:lnTo>
                    <a:pt x="2160378" y="6112525"/>
                  </a:lnTo>
                  <a:lnTo>
                    <a:pt x="2116770" y="6097936"/>
                  </a:lnTo>
                  <a:lnTo>
                    <a:pt x="2073449" y="6082728"/>
                  </a:lnTo>
                  <a:lnTo>
                    <a:pt x="2030421" y="6066906"/>
                  </a:lnTo>
                  <a:lnTo>
                    <a:pt x="1987691" y="6050475"/>
                  </a:lnTo>
                  <a:lnTo>
                    <a:pt x="1945265" y="6033441"/>
                  </a:lnTo>
                  <a:lnTo>
                    <a:pt x="1903147" y="6015809"/>
                  </a:lnTo>
                  <a:lnTo>
                    <a:pt x="1861343" y="5997583"/>
                  </a:lnTo>
                  <a:lnTo>
                    <a:pt x="1819859" y="5978770"/>
                  </a:lnTo>
                  <a:lnTo>
                    <a:pt x="1778698" y="5959375"/>
                  </a:lnTo>
                  <a:lnTo>
                    <a:pt x="1737868" y="5939402"/>
                  </a:lnTo>
                  <a:lnTo>
                    <a:pt x="1697372" y="5918857"/>
                  </a:lnTo>
                  <a:lnTo>
                    <a:pt x="1657216" y="5897746"/>
                  </a:lnTo>
                  <a:lnTo>
                    <a:pt x="1617406" y="5876073"/>
                  </a:lnTo>
                  <a:lnTo>
                    <a:pt x="1577947" y="5853844"/>
                  </a:lnTo>
                  <a:lnTo>
                    <a:pt x="1538844" y="5831064"/>
                  </a:lnTo>
                  <a:lnTo>
                    <a:pt x="1500102" y="5807739"/>
                  </a:lnTo>
                  <a:lnTo>
                    <a:pt x="1461727" y="5783874"/>
                  </a:lnTo>
                  <a:lnTo>
                    <a:pt x="1423723" y="5759473"/>
                  </a:lnTo>
                  <a:lnTo>
                    <a:pt x="1386096" y="5734542"/>
                  </a:lnTo>
                  <a:lnTo>
                    <a:pt x="1348852" y="5709088"/>
                  </a:lnTo>
                  <a:lnTo>
                    <a:pt x="1311996" y="5683113"/>
                  </a:lnTo>
                  <a:lnTo>
                    <a:pt x="1275532" y="5656625"/>
                  </a:lnTo>
                  <a:lnTo>
                    <a:pt x="1239466" y="5629628"/>
                  </a:lnTo>
                  <a:lnTo>
                    <a:pt x="1203804" y="5602128"/>
                  </a:lnTo>
                  <a:lnTo>
                    <a:pt x="1168551" y="5574129"/>
                  </a:lnTo>
                  <a:lnTo>
                    <a:pt x="1133711" y="5545638"/>
                  </a:lnTo>
                  <a:lnTo>
                    <a:pt x="1099291" y="5516658"/>
                  </a:lnTo>
                  <a:lnTo>
                    <a:pt x="1065295" y="5487197"/>
                  </a:lnTo>
                  <a:lnTo>
                    <a:pt x="1031729" y="5457258"/>
                  </a:lnTo>
                  <a:lnTo>
                    <a:pt x="998598" y="5426848"/>
                  </a:lnTo>
                  <a:lnTo>
                    <a:pt x="965907" y="5395971"/>
                  </a:lnTo>
                  <a:lnTo>
                    <a:pt x="933661" y="5364632"/>
                  </a:lnTo>
                  <a:lnTo>
                    <a:pt x="901867" y="5332838"/>
                  </a:lnTo>
                  <a:lnTo>
                    <a:pt x="870528" y="5300592"/>
                  </a:lnTo>
                  <a:lnTo>
                    <a:pt x="839651" y="5267901"/>
                  </a:lnTo>
                  <a:lnTo>
                    <a:pt x="809241" y="5234770"/>
                  </a:lnTo>
                  <a:lnTo>
                    <a:pt x="779302" y="5201204"/>
                  </a:lnTo>
                  <a:lnTo>
                    <a:pt x="749840" y="5167208"/>
                  </a:lnTo>
                  <a:lnTo>
                    <a:pt x="720861" y="5132788"/>
                  </a:lnTo>
                  <a:lnTo>
                    <a:pt x="692370" y="5097948"/>
                  </a:lnTo>
                  <a:lnTo>
                    <a:pt x="664371" y="5062695"/>
                  </a:lnTo>
                  <a:lnTo>
                    <a:pt x="636871" y="5027033"/>
                  </a:lnTo>
                  <a:lnTo>
                    <a:pt x="609874" y="4990967"/>
                  </a:lnTo>
                  <a:lnTo>
                    <a:pt x="583385" y="4954503"/>
                  </a:lnTo>
                  <a:lnTo>
                    <a:pt x="557411" y="4917647"/>
                  </a:lnTo>
                  <a:lnTo>
                    <a:pt x="531956" y="4880403"/>
                  </a:lnTo>
                  <a:lnTo>
                    <a:pt x="507026" y="4842776"/>
                  </a:lnTo>
                  <a:lnTo>
                    <a:pt x="482625" y="4804772"/>
                  </a:lnTo>
                  <a:lnTo>
                    <a:pt x="458759" y="4766397"/>
                  </a:lnTo>
                  <a:lnTo>
                    <a:pt x="435434" y="4727655"/>
                  </a:lnTo>
                  <a:lnTo>
                    <a:pt x="412654" y="4688552"/>
                  </a:lnTo>
                  <a:lnTo>
                    <a:pt x="390426" y="4649093"/>
                  </a:lnTo>
                  <a:lnTo>
                    <a:pt x="368753" y="4609283"/>
                  </a:lnTo>
                  <a:lnTo>
                    <a:pt x="347642" y="4569127"/>
                  </a:lnTo>
                  <a:lnTo>
                    <a:pt x="327097" y="4528631"/>
                  </a:lnTo>
                  <a:lnTo>
                    <a:pt x="307124" y="4487801"/>
                  </a:lnTo>
                  <a:lnTo>
                    <a:pt x="287728" y="4446640"/>
                  </a:lnTo>
                  <a:lnTo>
                    <a:pt x="268915" y="4405156"/>
                  </a:lnTo>
                  <a:lnTo>
                    <a:pt x="250690" y="4363352"/>
                  </a:lnTo>
                  <a:lnTo>
                    <a:pt x="233057" y="4321234"/>
                  </a:lnTo>
                  <a:lnTo>
                    <a:pt x="216023" y="4278808"/>
                  </a:lnTo>
                  <a:lnTo>
                    <a:pt x="199592" y="4236078"/>
                  </a:lnTo>
                  <a:lnTo>
                    <a:pt x="183770" y="4193050"/>
                  </a:lnTo>
                  <a:lnTo>
                    <a:pt x="168563" y="4149729"/>
                  </a:lnTo>
                  <a:lnTo>
                    <a:pt x="153974" y="4106121"/>
                  </a:lnTo>
                  <a:lnTo>
                    <a:pt x="140010" y="4062231"/>
                  </a:lnTo>
                  <a:lnTo>
                    <a:pt x="126676" y="4018063"/>
                  </a:lnTo>
                  <a:lnTo>
                    <a:pt x="113977" y="3973624"/>
                  </a:lnTo>
                  <a:lnTo>
                    <a:pt x="101918" y="3928918"/>
                  </a:lnTo>
                  <a:lnTo>
                    <a:pt x="90505" y="3883951"/>
                  </a:lnTo>
                  <a:lnTo>
                    <a:pt x="79743" y="3838728"/>
                  </a:lnTo>
                  <a:lnTo>
                    <a:pt x="69637" y="3793254"/>
                  </a:lnTo>
                  <a:lnTo>
                    <a:pt x="60192" y="3747535"/>
                  </a:lnTo>
                  <a:lnTo>
                    <a:pt x="51414" y="3701576"/>
                  </a:lnTo>
                  <a:lnTo>
                    <a:pt x="43308" y="3655382"/>
                  </a:lnTo>
                  <a:lnTo>
                    <a:pt x="35880" y="3608958"/>
                  </a:lnTo>
                  <a:lnTo>
                    <a:pt x="29134" y="3562310"/>
                  </a:lnTo>
                  <a:lnTo>
                    <a:pt x="23075" y="3515443"/>
                  </a:lnTo>
                  <a:lnTo>
                    <a:pt x="17710" y="3468362"/>
                  </a:lnTo>
                  <a:lnTo>
                    <a:pt x="13043" y="3421072"/>
                  </a:lnTo>
                  <a:lnTo>
                    <a:pt x="9079" y="3373579"/>
                  </a:lnTo>
                  <a:lnTo>
                    <a:pt x="5825" y="3325888"/>
                  </a:lnTo>
                  <a:lnTo>
                    <a:pt x="3284" y="3278004"/>
                  </a:lnTo>
                  <a:lnTo>
                    <a:pt x="1463" y="3229933"/>
                  </a:lnTo>
                  <a:lnTo>
                    <a:pt x="366" y="3181680"/>
                  </a:lnTo>
                  <a:lnTo>
                    <a:pt x="0" y="3133249"/>
                  </a:lnTo>
                  <a:lnTo>
                    <a:pt x="366" y="3084819"/>
                  </a:lnTo>
                  <a:lnTo>
                    <a:pt x="1463" y="3036565"/>
                  </a:lnTo>
                  <a:lnTo>
                    <a:pt x="3284" y="2988494"/>
                  </a:lnTo>
                  <a:lnTo>
                    <a:pt x="5825" y="2940610"/>
                  </a:lnTo>
                  <a:lnTo>
                    <a:pt x="9079" y="2892919"/>
                  </a:lnTo>
                  <a:lnTo>
                    <a:pt x="13043" y="2845427"/>
                  </a:lnTo>
                  <a:lnTo>
                    <a:pt x="17710" y="2798137"/>
                  </a:lnTo>
                  <a:lnTo>
                    <a:pt x="23075" y="2751056"/>
                  </a:lnTo>
                  <a:lnTo>
                    <a:pt x="29134" y="2704189"/>
                  </a:lnTo>
                  <a:lnTo>
                    <a:pt x="35880" y="2657540"/>
                  </a:lnTo>
                  <a:lnTo>
                    <a:pt x="43308" y="2611117"/>
                  </a:lnTo>
                  <a:lnTo>
                    <a:pt x="51414" y="2564923"/>
                  </a:lnTo>
                  <a:lnTo>
                    <a:pt x="60192" y="2518963"/>
                  </a:lnTo>
                  <a:lnTo>
                    <a:pt x="69637" y="2473244"/>
                  </a:lnTo>
                  <a:lnTo>
                    <a:pt x="79743" y="2427771"/>
                  </a:lnTo>
                  <a:lnTo>
                    <a:pt x="90505" y="2382548"/>
                  </a:lnTo>
                  <a:lnTo>
                    <a:pt x="101918" y="2337581"/>
                  </a:lnTo>
                  <a:lnTo>
                    <a:pt x="113977" y="2292875"/>
                  </a:lnTo>
                  <a:lnTo>
                    <a:pt x="126676" y="2248436"/>
                  </a:lnTo>
                  <a:lnTo>
                    <a:pt x="140010" y="2204268"/>
                  </a:lnTo>
                  <a:lnTo>
                    <a:pt x="153974" y="2160378"/>
                  </a:lnTo>
                  <a:lnTo>
                    <a:pt x="168562" y="2116769"/>
                  </a:lnTo>
                  <a:lnTo>
                    <a:pt x="183770" y="2073449"/>
                  </a:lnTo>
                  <a:lnTo>
                    <a:pt x="199592" y="2030421"/>
                  </a:lnTo>
                  <a:lnTo>
                    <a:pt x="216023" y="1987691"/>
                  </a:lnTo>
                  <a:lnTo>
                    <a:pt x="233057" y="1945265"/>
                  </a:lnTo>
                  <a:lnTo>
                    <a:pt x="250690" y="1903147"/>
                  </a:lnTo>
                  <a:lnTo>
                    <a:pt x="268915" y="1861343"/>
                  </a:lnTo>
                  <a:lnTo>
                    <a:pt x="287728" y="1819858"/>
                  </a:lnTo>
                  <a:lnTo>
                    <a:pt x="307124" y="1778698"/>
                  </a:lnTo>
                  <a:lnTo>
                    <a:pt x="327097" y="1737867"/>
                  </a:lnTo>
                  <a:lnTo>
                    <a:pt x="347641" y="1697372"/>
                  </a:lnTo>
                  <a:lnTo>
                    <a:pt x="368753" y="1657216"/>
                  </a:lnTo>
                  <a:lnTo>
                    <a:pt x="390426" y="1617406"/>
                  </a:lnTo>
                  <a:lnTo>
                    <a:pt x="412654" y="1577947"/>
                  </a:lnTo>
                  <a:lnTo>
                    <a:pt x="435434" y="1538844"/>
                  </a:lnTo>
                  <a:lnTo>
                    <a:pt x="458759" y="1500102"/>
                  </a:lnTo>
                  <a:lnTo>
                    <a:pt x="482625" y="1461726"/>
                  </a:lnTo>
                  <a:lnTo>
                    <a:pt x="507026" y="1423723"/>
                  </a:lnTo>
                  <a:lnTo>
                    <a:pt x="531956" y="1386096"/>
                  </a:lnTo>
                  <a:lnTo>
                    <a:pt x="557411" y="1348852"/>
                  </a:lnTo>
                  <a:lnTo>
                    <a:pt x="583385" y="1311995"/>
                  </a:lnTo>
                  <a:lnTo>
                    <a:pt x="609873" y="1275532"/>
                  </a:lnTo>
                  <a:lnTo>
                    <a:pt x="636870" y="1239466"/>
                  </a:lnTo>
                  <a:lnTo>
                    <a:pt x="664371" y="1203804"/>
                  </a:lnTo>
                  <a:lnTo>
                    <a:pt x="692369" y="1168551"/>
                  </a:lnTo>
                  <a:lnTo>
                    <a:pt x="720861" y="1133711"/>
                  </a:lnTo>
                  <a:lnTo>
                    <a:pt x="749840" y="1099291"/>
                  </a:lnTo>
                  <a:lnTo>
                    <a:pt x="779302" y="1065295"/>
                  </a:lnTo>
                  <a:lnTo>
                    <a:pt x="809240" y="1031729"/>
                  </a:lnTo>
                  <a:lnTo>
                    <a:pt x="839651" y="998597"/>
                  </a:lnTo>
                  <a:lnTo>
                    <a:pt x="870528" y="965907"/>
                  </a:lnTo>
                  <a:lnTo>
                    <a:pt x="901867" y="933661"/>
                  </a:lnTo>
                  <a:lnTo>
                    <a:pt x="933661" y="901867"/>
                  </a:lnTo>
                  <a:lnTo>
                    <a:pt x="965906" y="870528"/>
                  </a:lnTo>
                  <a:lnTo>
                    <a:pt x="998597" y="839651"/>
                  </a:lnTo>
                  <a:lnTo>
                    <a:pt x="1031728" y="809240"/>
                  </a:lnTo>
                  <a:lnTo>
                    <a:pt x="1065295" y="779302"/>
                  </a:lnTo>
                  <a:lnTo>
                    <a:pt x="1099291" y="749840"/>
                  </a:lnTo>
                  <a:lnTo>
                    <a:pt x="1133711" y="720861"/>
                  </a:lnTo>
                  <a:lnTo>
                    <a:pt x="1168550" y="692370"/>
                  </a:lnTo>
                  <a:lnTo>
                    <a:pt x="1203804" y="664371"/>
                  </a:lnTo>
                  <a:lnTo>
                    <a:pt x="1239466" y="636871"/>
                  </a:lnTo>
                  <a:lnTo>
                    <a:pt x="1275532" y="609874"/>
                  </a:lnTo>
                  <a:lnTo>
                    <a:pt x="1311995" y="583385"/>
                  </a:lnTo>
                  <a:lnTo>
                    <a:pt x="1348852" y="557411"/>
                  </a:lnTo>
                  <a:lnTo>
                    <a:pt x="1386096" y="531956"/>
                  </a:lnTo>
                  <a:lnTo>
                    <a:pt x="1423723" y="507026"/>
                  </a:lnTo>
                  <a:lnTo>
                    <a:pt x="1461726" y="482625"/>
                  </a:lnTo>
                  <a:lnTo>
                    <a:pt x="1500102" y="458759"/>
                  </a:lnTo>
                  <a:lnTo>
                    <a:pt x="1538844" y="435434"/>
                  </a:lnTo>
                  <a:lnTo>
                    <a:pt x="1577947" y="412654"/>
                  </a:lnTo>
                  <a:lnTo>
                    <a:pt x="1617406" y="390426"/>
                  </a:lnTo>
                  <a:lnTo>
                    <a:pt x="1657216" y="368753"/>
                  </a:lnTo>
                  <a:lnTo>
                    <a:pt x="1697372" y="347641"/>
                  </a:lnTo>
                  <a:lnTo>
                    <a:pt x="1737867" y="327097"/>
                  </a:lnTo>
                  <a:lnTo>
                    <a:pt x="1778698" y="307124"/>
                  </a:lnTo>
                  <a:lnTo>
                    <a:pt x="1819858" y="287728"/>
                  </a:lnTo>
                  <a:lnTo>
                    <a:pt x="1861343" y="268915"/>
                  </a:lnTo>
                  <a:lnTo>
                    <a:pt x="1903147" y="250690"/>
                  </a:lnTo>
                  <a:lnTo>
                    <a:pt x="1945265" y="233057"/>
                  </a:lnTo>
                  <a:lnTo>
                    <a:pt x="1987691" y="216023"/>
                  </a:lnTo>
                  <a:lnTo>
                    <a:pt x="2030421" y="199592"/>
                  </a:lnTo>
                  <a:lnTo>
                    <a:pt x="2073449" y="183770"/>
                  </a:lnTo>
                  <a:lnTo>
                    <a:pt x="2116769" y="168563"/>
                  </a:lnTo>
                  <a:lnTo>
                    <a:pt x="2160378" y="153974"/>
                  </a:lnTo>
                  <a:lnTo>
                    <a:pt x="2204268" y="140010"/>
                  </a:lnTo>
                  <a:lnTo>
                    <a:pt x="2248436" y="126676"/>
                  </a:lnTo>
                  <a:lnTo>
                    <a:pt x="2292875" y="113977"/>
                  </a:lnTo>
                  <a:lnTo>
                    <a:pt x="2337581" y="101918"/>
                  </a:lnTo>
                  <a:lnTo>
                    <a:pt x="2382548" y="90505"/>
                  </a:lnTo>
                  <a:lnTo>
                    <a:pt x="2427771" y="79743"/>
                  </a:lnTo>
                  <a:lnTo>
                    <a:pt x="2473244" y="69637"/>
                  </a:lnTo>
                  <a:lnTo>
                    <a:pt x="2518963" y="60192"/>
                  </a:lnTo>
                  <a:lnTo>
                    <a:pt x="2564923" y="51414"/>
                  </a:lnTo>
                  <a:lnTo>
                    <a:pt x="2611117" y="43308"/>
                  </a:lnTo>
                  <a:lnTo>
                    <a:pt x="2657541" y="35880"/>
                  </a:lnTo>
                  <a:lnTo>
                    <a:pt x="2704189" y="29134"/>
                  </a:lnTo>
                  <a:lnTo>
                    <a:pt x="2751056" y="23075"/>
                  </a:lnTo>
                  <a:lnTo>
                    <a:pt x="2798137" y="17710"/>
                  </a:lnTo>
                  <a:lnTo>
                    <a:pt x="2845427" y="13043"/>
                  </a:lnTo>
                  <a:lnTo>
                    <a:pt x="2892920" y="9079"/>
                  </a:lnTo>
                  <a:lnTo>
                    <a:pt x="2940611" y="5825"/>
                  </a:lnTo>
                  <a:lnTo>
                    <a:pt x="2988494" y="3284"/>
                  </a:lnTo>
                  <a:lnTo>
                    <a:pt x="3036566" y="1463"/>
                  </a:lnTo>
                  <a:lnTo>
                    <a:pt x="3084819" y="366"/>
                  </a:lnTo>
                  <a:lnTo>
                    <a:pt x="3133249" y="0"/>
                  </a:lnTo>
                  <a:lnTo>
                    <a:pt x="3181680" y="366"/>
                  </a:lnTo>
                  <a:lnTo>
                    <a:pt x="3229933" y="1463"/>
                  </a:lnTo>
                  <a:lnTo>
                    <a:pt x="3278005" y="3284"/>
                  </a:lnTo>
                  <a:lnTo>
                    <a:pt x="3325888" y="5825"/>
                  </a:lnTo>
                  <a:lnTo>
                    <a:pt x="3373579" y="9079"/>
                  </a:lnTo>
                  <a:lnTo>
                    <a:pt x="3421072" y="13043"/>
                  </a:lnTo>
                  <a:lnTo>
                    <a:pt x="3468362" y="17710"/>
                  </a:lnTo>
                  <a:lnTo>
                    <a:pt x="3515443" y="23075"/>
                  </a:lnTo>
                  <a:lnTo>
                    <a:pt x="3562310" y="29134"/>
                  </a:lnTo>
                  <a:lnTo>
                    <a:pt x="3608958" y="35880"/>
                  </a:lnTo>
                  <a:lnTo>
                    <a:pt x="3655382" y="43308"/>
                  </a:lnTo>
                  <a:lnTo>
                    <a:pt x="3701576" y="51414"/>
                  </a:lnTo>
                  <a:lnTo>
                    <a:pt x="3747536" y="60192"/>
                  </a:lnTo>
                  <a:lnTo>
                    <a:pt x="3793255" y="69637"/>
                  </a:lnTo>
                  <a:lnTo>
                    <a:pt x="3838728" y="79743"/>
                  </a:lnTo>
                  <a:lnTo>
                    <a:pt x="3883951" y="90505"/>
                  </a:lnTo>
                  <a:lnTo>
                    <a:pt x="3928918" y="101918"/>
                  </a:lnTo>
                  <a:lnTo>
                    <a:pt x="3973624" y="113977"/>
                  </a:lnTo>
                  <a:lnTo>
                    <a:pt x="4018063" y="126676"/>
                  </a:lnTo>
                  <a:lnTo>
                    <a:pt x="4062231" y="140010"/>
                  </a:lnTo>
                  <a:lnTo>
                    <a:pt x="4106121" y="153974"/>
                  </a:lnTo>
                  <a:lnTo>
                    <a:pt x="4149730" y="168563"/>
                  </a:lnTo>
                  <a:lnTo>
                    <a:pt x="4193050" y="183770"/>
                  </a:lnTo>
                  <a:lnTo>
                    <a:pt x="4236078" y="199592"/>
                  </a:lnTo>
                  <a:lnTo>
                    <a:pt x="4278808" y="216023"/>
                  </a:lnTo>
                  <a:lnTo>
                    <a:pt x="4321234" y="233057"/>
                  </a:lnTo>
                  <a:lnTo>
                    <a:pt x="4363352" y="250690"/>
                  </a:lnTo>
                  <a:lnTo>
                    <a:pt x="4405156" y="268915"/>
                  </a:lnTo>
                  <a:lnTo>
                    <a:pt x="4446641" y="287728"/>
                  </a:lnTo>
                  <a:lnTo>
                    <a:pt x="4487801" y="307124"/>
                  </a:lnTo>
                  <a:lnTo>
                    <a:pt x="4528632" y="327097"/>
                  </a:lnTo>
                  <a:lnTo>
                    <a:pt x="4569127" y="347641"/>
                  </a:lnTo>
                  <a:lnTo>
                    <a:pt x="4609283" y="368753"/>
                  </a:lnTo>
                  <a:lnTo>
                    <a:pt x="4649093" y="390426"/>
                  </a:lnTo>
                  <a:lnTo>
                    <a:pt x="4688552" y="412654"/>
                  </a:lnTo>
                  <a:lnTo>
                    <a:pt x="4727655" y="435434"/>
                  </a:lnTo>
                  <a:lnTo>
                    <a:pt x="4766397" y="458759"/>
                  </a:lnTo>
                  <a:lnTo>
                    <a:pt x="4804773" y="482625"/>
                  </a:lnTo>
                  <a:lnTo>
                    <a:pt x="4842776" y="507026"/>
                  </a:lnTo>
                  <a:lnTo>
                    <a:pt x="4880403" y="531956"/>
                  </a:lnTo>
                  <a:lnTo>
                    <a:pt x="4917647" y="557411"/>
                  </a:lnTo>
                  <a:lnTo>
                    <a:pt x="4954504" y="583385"/>
                  </a:lnTo>
                  <a:lnTo>
                    <a:pt x="4990967" y="609874"/>
                  </a:lnTo>
                  <a:lnTo>
                    <a:pt x="5027033" y="636871"/>
                  </a:lnTo>
                  <a:lnTo>
                    <a:pt x="5062695" y="664371"/>
                  </a:lnTo>
                  <a:lnTo>
                    <a:pt x="5097948" y="692370"/>
                  </a:lnTo>
                  <a:lnTo>
                    <a:pt x="5132788" y="720861"/>
                  </a:lnTo>
                  <a:lnTo>
                    <a:pt x="5167208" y="749840"/>
                  </a:lnTo>
                  <a:lnTo>
                    <a:pt x="5201204" y="779302"/>
                  </a:lnTo>
                  <a:lnTo>
                    <a:pt x="5234770" y="809240"/>
                  </a:lnTo>
                  <a:lnTo>
                    <a:pt x="5267902" y="839651"/>
                  </a:lnTo>
                  <a:lnTo>
                    <a:pt x="5300592" y="870528"/>
                  </a:lnTo>
                  <a:lnTo>
                    <a:pt x="5332838" y="901867"/>
                  </a:lnTo>
                  <a:lnTo>
                    <a:pt x="5364632" y="933661"/>
                  </a:lnTo>
                  <a:lnTo>
                    <a:pt x="5395971" y="965907"/>
                  </a:lnTo>
                  <a:lnTo>
                    <a:pt x="5426848" y="998597"/>
                  </a:lnTo>
                  <a:lnTo>
                    <a:pt x="5457259" y="1031729"/>
                  </a:lnTo>
                  <a:lnTo>
                    <a:pt x="5487197" y="1065295"/>
                  </a:lnTo>
                  <a:lnTo>
                    <a:pt x="5516659" y="1099291"/>
                  </a:lnTo>
                  <a:lnTo>
                    <a:pt x="5545638" y="1133711"/>
                  </a:lnTo>
                  <a:lnTo>
                    <a:pt x="5574129" y="1168551"/>
                  </a:lnTo>
                  <a:lnTo>
                    <a:pt x="5602128" y="1203804"/>
                  </a:lnTo>
                  <a:lnTo>
                    <a:pt x="5629628" y="1239466"/>
                  </a:lnTo>
                  <a:lnTo>
                    <a:pt x="5656625" y="1275532"/>
                  </a:lnTo>
                  <a:lnTo>
                    <a:pt x="5683114" y="1311995"/>
                  </a:lnTo>
                  <a:lnTo>
                    <a:pt x="5709088" y="1348852"/>
                  </a:lnTo>
                  <a:lnTo>
                    <a:pt x="5734543" y="1386096"/>
                  </a:lnTo>
                  <a:lnTo>
                    <a:pt x="5759473" y="1423723"/>
                  </a:lnTo>
                  <a:lnTo>
                    <a:pt x="5783874" y="1461726"/>
                  </a:lnTo>
                  <a:lnTo>
                    <a:pt x="5807740" y="1500102"/>
                  </a:lnTo>
                  <a:lnTo>
                    <a:pt x="5831065" y="1538844"/>
                  </a:lnTo>
                  <a:lnTo>
                    <a:pt x="5853845" y="1577947"/>
                  </a:lnTo>
                  <a:lnTo>
                    <a:pt x="5876073" y="1617406"/>
                  </a:lnTo>
                  <a:lnTo>
                    <a:pt x="5897746" y="1657216"/>
                  </a:lnTo>
                  <a:lnTo>
                    <a:pt x="5918857" y="1697372"/>
                  </a:lnTo>
                  <a:lnTo>
                    <a:pt x="5939402" y="1737867"/>
                  </a:lnTo>
                  <a:lnTo>
                    <a:pt x="5959375" y="1778698"/>
                  </a:lnTo>
                  <a:lnTo>
                    <a:pt x="5978771" y="1819858"/>
                  </a:lnTo>
                  <a:lnTo>
                    <a:pt x="5997584" y="1861343"/>
                  </a:lnTo>
                  <a:lnTo>
                    <a:pt x="6015809" y="1903147"/>
                  </a:lnTo>
                  <a:lnTo>
                    <a:pt x="6033442" y="1945265"/>
                  </a:lnTo>
                  <a:lnTo>
                    <a:pt x="6050476" y="1987691"/>
                  </a:lnTo>
                  <a:lnTo>
                    <a:pt x="6066907" y="2030421"/>
                  </a:lnTo>
                  <a:lnTo>
                    <a:pt x="6082729" y="2073449"/>
                  </a:lnTo>
                  <a:lnTo>
                    <a:pt x="6097936" y="2116769"/>
                  </a:lnTo>
                  <a:lnTo>
                    <a:pt x="6112525" y="2160378"/>
                  </a:lnTo>
                  <a:lnTo>
                    <a:pt x="6126489" y="2204268"/>
                  </a:lnTo>
                  <a:lnTo>
                    <a:pt x="6139823" y="2248436"/>
                  </a:lnTo>
                  <a:lnTo>
                    <a:pt x="6152522" y="2292875"/>
                  </a:lnTo>
                  <a:lnTo>
                    <a:pt x="6164581" y="2337581"/>
                  </a:lnTo>
                  <a:lnTo>
                    <a:pt x="6175994" y="2382548"/>
                  </a:lnTo>
                  <a:lnTo>
                    <a:pt x="6186756" y="2427771"/>
                  </a:lnTo>
                  <a:lnTo>
                    <a:pt x="6196862" y="2473244"/>
                  </a:lnTo>
                  <a:lnTo>
                    <a:pt x="6206307" y="2518963"/>
                  </a:lnTo>
                  <a:lnTo>
                    <a:pt x="6215085" y="2564923"/>
                  </a:lnTo>
                  <a:lnTo>
                    <a:pt x="6223191" y="2611117"/>
                  </a:lnTo>
                  <a:lnTo>
                    <a:pt x="6230619" y="2657540"/>
                  </a:lnTo>
                  <a:lnTo>
                    <a:pt x="6237365" y="2704189"/>
                  </a:lnTo>
                  <a:lnTo>
                    <a:pt x="6243424" y="2751056"/>
                  </a:lnTo>
                  <a:lnTo>
                    <a:pt x="6248789" y="2798137"/>
                  </a:lnTo>
                  <a:lnTo>
                    <a:pt x="6253456" y="2845427"/>
                  </a:lnTo>
                  <a:lnTo>
                    <a:pt x="6257420" y="2892919"/>
                  </a:lnTo>
                  <a:lnTo>
                    <a:pt x="6260674" y="2940610"/>
                  </a:lnTo>
                  <a:lnTo>
                    <a:pt x="6263215" y="2988494"/>
                  </a:lnTo>
                  <a:lnTo>
                    <a:pt x="6265036" y="3036565"/>
                  </a:lnTo>
                  <a:lnTo>
                    <a:pt x="6266133" y="3084819"/>
                  </a:lnTo>
                  <a:lnTo>
                    <a:pt x="6266499" y="3133249"/>
                  </a:lnTo>
                  <a:close/>
                </a:path>
              </a:pathLst>
            </a:custGeom>
            <a:noFill/>
            <a:ln w="48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753219" y="3039579"/>
              <a:ext cx="4696685" cy="4696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2107" y="2231682"/>
              <a:ext cx="6315045" cy="63150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4"/>
          <p:cNvSpPr txBox="1"/>
          <p:nvPr/>
        </p:nvSpPr>
        <p:spPr>
          <a:xfrm>
            <a:off x="543156" y="648251"/>
            <a:ext cx="8052300" cy="401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OFFICIALS PROVIDE STORM UPDATE</a:t>
            </a:r>
            <a:endParaRPr lang="en" sz="3200" b="1" i="0" u="none" strike="noStrike" cap="none">
              <a:solidFill>
                <a:schemeClr val="lt1"/>
              </a:solidFill>
              <a:latin typeface="Garamond"/>
            </a:endParaRPr>
          </a:p>
          <a:p>
            <a:pPr>
              <a:buSzPts val="2900"/>
            </a:pPr>
            <a:r>
              <a:rPr lang="en" sz="30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Severe Weather Impacting Hawai‘i</a:t>
            </a:r>
            <a:br>
              <a:rPr lang="en" sz="3000" i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</a:br>
            <a:br>
              <a:rPr lang="en" sz="3000" i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</a:br>
            <a:endParaRPr lang="en" sz="3000" b="0" i="1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ECA63A"/>
                </a:solidFill>
                <a:latin typeface="Garamond"/>
                <a:ea typeface="Garamond"/>
                <a:cs typeface="Garamond"/>
                <a:sym typeface="Garamond"/>
              </a:rPr>
              <a:t>Governor Josh Green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ECA63A"/>
                </a:solidFill>
                <a:latin typeface="Garamond"/>
                <a:ea typeface="Garamond"/>
                <a:cs typeface="Garamond"/>
                <a:sym typeface="Garamond"/>
              </a:rPr>
              <a:t>State of Hawaiʻi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ECA63A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March</a:t>
            </a:r>
            <a:r>
              <a:rPr lang="en" sz="2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r>
              <a:rPr lang="en" sz="2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2026</a:t>
            </a:r>
            <a:endParaRPr sz="25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F040B40D-A8ED-857A-683A-C38912D3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4">
            <a:extLst>
              <a:ext uri="{FF2B5EF4-FFF2-40B4-BE49-F238E27FC236}">
                <a16:creationId xmlns:a16="http://schemas.microsoft.com/office/drawing/2014/main" id="{A886B5CC-181F-F3D3-B72F-194332796433}"/>
              </a:ext>
            </a:extLst>
          </p:cNvPr>
          <p:cNvGrpSpPr/>
          <p:nvPr/>
        </p:nvGrpSpPr>
        <p:grpSpPr>
          <a:xfrm>
            <a:off x="6401980" y="2406394"/>
            <a:ext cx="2493811" cy="2411084"/>
            <a:chOff x="10942107" y="2231682"/>
            <a:chExt cx="6315045" cy="6315045"/>
          </a:xfrm>
        </p:grpSpPr>
        <p:pic>
          <p:nvPicPr>
            <p:cNvPr id="63" name="Google Shape;63;p14">
              <a:extLst>
                <a:ext uri="{FF2B5EF4-FFF2-40B4-BE49-F238E27FC236}">
                  <a16:creationId xmlns:a16="http://schemas.microsoft.com/office/drawing/2014/main" id="{5F8ECCF4-74F0-D306-9111-274DEB8C779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66390" y="2256312"/>
              <a:ext cx="6266501" cy="6265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>
              <a:extLst>
                <a:ext uri="{FF2B5EF4-FFF2-40B4-BE49-F238E27FC236}">
                  <a16:creationId xmlns:a16="http://schemas.microsoft.com/office/drawing/2014/main" id="{70F17606-A4AB-0281-5C7D-D3F89CDA9348}"/>
                </a:ext>
              </a:extLst>
            </p:cNvPr>
            <p:cNvSpPr/>
            <p:nvPr/>
          </p:nvSpPr>
          <p:spPr>
            <a:xfrm>
              <a:off x="10966390" y="2255945"/>
              <a:ext cx="6266815" cy="6266815"/>
            </a:xfrm>
            <a:custGeom>
              <a:avLst/>
              <a:gdLst/>
              <a:ahLst/>
              <a:cxnLst/>
              <a:rect l="l" t="t" r="r" b="b"/>
              <a:pathLst>
                <a:path w="6266815" h="6266815" extrusionOk="0">
                  <a:moveTo>
                    <a:pt x="6266500" y="3133249"/>
                  </a:moveTo>
                  <a:lnTo>
                    <a:pt x="6266133" y="3181680"/>
                  </a:lnTo>
                  <a:lnTo>
                    <a:pt x="6265036" y="3229933"/>
                  </a:lnTo>
                  <a:lnTo>
                    <a:pt x="6263215" y="3278004"/>
                  </a:lnTo>
                  <a:lnTo>
                    <a:pt x="6260675" y="3325888"/>
                  </a:lnTo>
                  <a:lnTo>
                    <a:pt x="6257420" y="3373579"/>
                  </a:lnTo>
                  <a:lnTo>
                    <a:pt x="6253456" y="3421072"/>
                  </a:lnTo>
                  <a:lnTo>
                    <a:pt x="6248789" y="3468362"/>
                  </a:lnTo>
                  <a:lnTo>
                    <a:pt x="6243424" y="3515443"/>
                  </a:lnTo>
                  <a:lnTo>
                    <a:pt x="6237366" y="3562310"/>
                  </a:lnTo>
                  <a:lnTo>
                    <a:pt x="6230619" y="3608958"/>
                  </a:lnTo>
                  <a:lnTo>
                    <a:pt x="6223191" y="3655382"/>
                  </a:lnTo>
                  <a:lnTo>
                    <a:pt x="6215085" y="3701576"/>
                  </a:lnTo>
                  <a:lnTo>
                    <a:pt x="6206307" y="3747535"/>
                  </a:lnTo>
                  <a:lnTo>
                    <a:pt x="6196862" y="3793254"/>
                  </a:lnTo>
                  <a:lnTo>
                    <a:pt x="6186756" y="3838728"/>
                  </a:lnTo>
                  <a:lnTo>
                    <a:pt x="6175994" y="3883951"/>
                  </a:lnTo>
                  <a:lnTo>
                    <a:pt x="6164581" y="3928918"/>
                  </a:lnTo>
                  <a:lnTo>
                    <a:pt x="6152523" y="3973624"/>
                  </a:lnTo>
                  <a:lnTo>
                    <a:pt x="6139823" y="4018063"/>
                  </a:lnTo>
                  <a:lnTo>
                    <a:pt x="6126489" y="4062231"/>
                  </a:lnTo>
                  <a:lnTo>
                    <a:pt x="6112525" y="4106121"/>
                  </a:lnTo>
                  <a:lnTo>
                    <a:pt x="6097937" y="4149729"/>
                  </a:lnTo>
                  <a:lnTo>
                    <a:pt x="6082729" y="4193050"/>
                  </a:lnTo>
                  <a:lnTo>
                    <a:pt x="6066907" y="4236078"/>
                  </a:lnTo>
                  <a:lnTo>
                    <a:pt x="6050476" y="4278808"/>
                  </a:lnTo>
                  <a:lnTo>
                    <a:pt x="6033442" y="4321234"/>
                  </a:lnTo>
                  <a:lnTo>
                    <a:pt x="6015809" y="4363352"/>
                  </a:lnTo>
                  <a:lnTo>
                    <a:pt x="5997584" y="4405156"/>
                  </a:lnTo>
                  <a:lnTo>
                    <a:pt x="5978771" y="4446640"/>
                  </a:lnTo>
                  <a:lnTo>
                    <a:pt x="5959375" y="4487801"/>
                  </a:lnTo>
                  <a:lnTo>
                    <a:pt x="5939402" y="4528631"/>
                  </a:lnTo>
                  <a:lnTo>
                    <a:pt x="5918858" y="4569127"/>
                  </a:lnTo>
                  <a:lnTo>
                    <a:pt x="5897746" y="4609283"/>
                  </a:lnTo>
                  <a:lnTo>
                    <a:pt x="5876074" y="4649093"/>
                  </a:lnTo>
                  <a:lnTo>
                    <a:pt x="5853845" y="4688552"/>
                  </a:lnTo>
                  <a:lnTo>
                    <a:pt x="5831065" y="4727655"/>
                  </a:lnTo>
                  <a:lnTo>
                    <a:pt x="5807740" y="4766397"/>
                  </a:lnTo>
                  <a:lnTo>
                    <a:pt x="5783874" y="4804772"/>
                  </a:lnTo>
                  <a:lnTo>
                    <a:pt x="5759473" y="4842776"/>
                  </a:lnTo>
                  <a:lnTo>
                    <a:pt x="5734543" y="4880403"/>
                  </a:lnTo>
                  <a:lnTo>
                    <a:pt x="5709088" y="4917647"/>
                  </a:lnTo>
                  <a:lnTo>
                    <a:pt x="5683114" y="4954503"/>
                  </a:lnTo>
                  <a:lnTo>
                    <a:pt x="5656626" y="4990967"/>
                  </a:lnTo>
                  <a:lnTo>
                    <a:pt x="5629629" y="5027033"/>
                  </a:lnTo>
                  <a:lnTo>
                    <a:pt x="5602128" y="5062695"/>
                  </a:lnTo>
                  <a:lnTo>
                    <a:pt x="5574130" y="5097948"/>
                  </a:lnTo>
                  <a:lnTo>
                    <a:pt x="5545638" y="5132788"/>
                  </a:lnTo>
                  <a:lnTo>
                    <a:pt x="5516659" y="5167208"/>
                  </a:lnTo>
                  <a:lnTo>
                    <a:pt x="5487197" y="5201204"/>
                  </a:lnTo>
                  <a:lnTo>
                    <a:pt x="5457259" y="5234770"/>
                  </a:lnTo>
                  <a:lnTo>
                    <a:pt x="5426848" y="5267901"/>
                  </a:lnTo>
                  <a:lnTo>
                    <a:pt x="5395971" y="5300592"/>
                  </a:lnTo>
                  <a:lnTo>
                    <a:pt x="5364633" y="5332838"/>
                  </a:lnTo>
                  <a:lnTo>
                    <a:pt x="5332838" y="5364632"/>
                  </a:lnTo>
                  <a:lnTo>
                    <a:pt x="5300593" y="5395971"/>
                  </a:lnTo>
                  <a:lnTo>
                    <a:pt x="5267902" y="5426848"/>
                  </a:lnTo>
                  <a:lnTo>
                    <a:pt x="5234771" y="5457258"/>
                  </a:lnTo>
                  <a:lnTo>
                    <a:pt x="5201204" y="5487197"/>
                  </a:lnTo>
                  <a:lnTo>
                    <a:pt x="5167209" y="5516658"/>
                  </a:lnTo>
                  <a:lnTo>
                    <a:pt x="5132788" y="5545638"/>
                  </a:lnTo>
                  <a:lnTo>
                    <a:pt x="5097949" y="5574129"/>
                  </a:lnTo>
                  <a:lnTo>
                    <a:pt x="5062695" y="5602128"/>
                  </a:lnTo>
                  <a:lnTo>
                    <a:pt x="5027033" y="5629628"/>
                  </a:lnTo>
                  <a:lnTo>
                    <a:pt x="4990967" y="5656625"/>
                  </a:lnTo>
                  <a:lnTo>
                    <a:pt x="4954504" y="5683113"/>
                  </a:lnTo>
                  <a:lnTo>
                    <a:pt x="4917647" y="5709088"/>
                  </a:lnTo>
                  <a:lnTo>
                    <a:pt x="4880403" y="5734542"/>
                  </a:lnTo>
                  <a:lnTo>
                    <a:pt x="4842776" y="5759473"/>
                  </a:lnTo>
                  <a:lnTo>
                    <a:pt x="4804773" y="5783874"/>
                  </a:lnTo>
                  <a:lnTo>
                    <a:pt x="4766397" y="5807739"/>
                  </a:lnTo>
                  <a:lnTo>
                    <a:pt x="4727655" y="5831064"/>
                  </a:lnTo>
                  <a:lnTo>
                    <a:pt x="4688552" y="5853844"/>
                  </a:lnTo>
                  <a:lnTo>
                    <a:pt x="4649093" y="5876073"/>
                  </a:lnTo>
                  <a:lnTo>
                    <a:pt x="4609283" y="5897746"/>
                  </a:lnTo>
                  <a:lnTo>
                    <a:pt x="4569127" y="5918857"/>
                  </a:lnTo>
                  <a:lnTo>
                    <a:pt x="4528632" y="5939402"/>
                  </a:lnTo>
                  <a:lnTo>
                    <a:pt x="4487801" y="5959375"/>
                  </a:lnTo>
                  <a:lnTo>
                    <a:pt x="4446641" y="5978770"/>
                  </a:lnTo>
                  <a:lnTo>
                    <a:pt x="4405156" y="5997583"/>
                  </a:lnTo>
                  <a:lnTo>
                    <a:pt x="4363352" y="6015809"/>
                  </a:lnTo>
                  <a:lnTo>
                    <a:pt x="4321234" y="6033441"/>
                  </a:lnTo>
                  <a:lnTo>
                    <a:pt x="4278808" y="6050475"/>
                  </a:lnTo>
                  <a:lnTo>
                    <a:pt x="4236078" y="6066906"/>
                  </a:lnTo>
                  <a:lnTo>
                    <a:pt x="4193050" y="6082728"/>
                  </a:lnTo>
                  <a:lnTo>
                    <a:pt x="4149730" y="6097936"/>
                  </a:lnTo>
                  <a:lnTo>
                    <a:pt x="4106122" y="6112525"/>
                  </a:lnTo>
                  <a:lnTo>
                    <a:pt x="4062231" y="6126489"/>
                  </a:lnTo>
                  <a:lnTo>
                    <a:pt x="4018064" y="6139823"/>
                  </a:lnTo>
                  <a:lnTo>
                    <a:pt x="3973624" y="6152522"/>
                  </a:lnTo>
                  <a:lnTo>
                    <a:pt x="3928918" y="6164581"/>
                  </a:lnTo>
                  <a:lnTo>
                    <a:pt x="3883951" y="6175994"/>
                  </a:lnTo>
                  <a:lnTo>
                    <a:pt x="3838729" y="6186756"/>
                  </a:lnTo>
                  <a:lnTo>
                    <a:pt x="3793255" y="6196862"/>
                  </a:lnTo>
                  <a:lnTo>
                    <a:pt x="3747536" y="6206306"/>
                  </a:lnTo>
                  <a:lnTo>
                    <a:pt x="3701577" y="6215084"/>
                  </a:lnTo>
                  <a:lnTo>
                    <a:pt x="3655382" y="6223190"/>
                  </a:lnTo>
                  <a:lnTo>
                    <a:pt x="3608959" y="6230619"/>
                  </a:lnTo>
                  <a:lnTo>
                    <a:pt x="3562310" y="6237365"/>
                  </a:lnTo>
                  <a:lnTo>
                    <a:pt x="3515443" y="6243423"/>
                  </a:lnTo>
                  <a:lnTo>
                    <a:pt x="3468362" y="6248789"/>
                  </a:lnTo>
                  <a:lnTo>
                    <a:pt x="3421073" y="6253456"/>
                  </a:lnTo>
                  <a:lnTo>
                    <a:pt x="3373580" y="6257419"/>
                  </a:lnTo>
                  <a:lnTo>
                    <a:pt x="3325889" y="6260674"/>
                  </a:lnTo>
                  <a:lnTo>
                    <a:pt x="3278005" y="6263214"/>
                  </a:lnTo>
                  <a:lnTo>
                    <a:pt x="3229934" y="6265036"/>
                  </a:lnTo>
                  <a:lnTo>
                    <a:pt x="3181680" y="6266132"/>
                  </a:lnTo>
                  <a:lnTo>
                    <a:pt x="3133250" y="6266499"/>
                  </a:lnTo>
                  <a:lnTo>
                    <a:pt x="3084819" y="6266132"/>
                  </a:lnTo>
                  <a:lnTo>
                    <a:pt x="3036566" y="6265036"/>
                  </a:lnTo>
                  <a:lnTo>
                    <a:pt x="2988495" y="6263214"/>
                  </a:lnTo>
                  <a:lnTo>
                    <a:pt x="2940611" y="6260674"/>
                  </a:lnTo>
                  <a:lnTo>
                    <a:pt x="2892920" y="6257419"/>
                  </a:lnTo>
                  <a:lnTo>
                    <a:pt x="2845427" y="6253456"/>
                  </a:lnTo>
                  <a:lnTo>
                    <a:pt x="2798137" y="6248789"/>
                  </a:lnTo>
                  <a:lnTo>
                    <a:pt x="2751056" y="6243423"/>
                  </a:lnTo>
                  <a:lnTo>
                    <a:pt x="2704189" y="6237365"/>
                  </a:lnTo>
                  <a:lnTo>
                    <a:pt x="2657541" y="6230619"/>
                  </a:lnTo>
                  <a:lnTo>
                    <a:pt x="2611117" y="6223190"/>
                  </a:lnTo>
                  <a:lnTo>
                    <a:pt x="2564923" y="6215084"/>
                  </a:lnTo>
                  <a:lnTo>
                    <a:pt x="2518964" y="6206306"/>
                  </a:lnTo>
                  <a:lnTo>
                    <a:pt x="2473245" y="6196862"/>
                  </a:lnTo>
                  <a:lnTo>
                    <a:pt x="2427771" y="6186756"/>
                  </a:lnTo>
                  <a:lnTo>
                    <a:pt x="2382548" y="6175994"/>
                  </a:lnTo>
                  <a:lnTo>
                    <a:pt x="2337581" y="6164581"/>
                  </a:lnTo>
                  <a:lnTo>
                    <a:pt x="2292875" y="6152522"/>
                  </a:lnTo>
                  <a:lnTo>
                    <a:pt x="2248436" y="6139823"/>
                  </a:lnTo>
                  <a:lnTo>
                    <a:pt x="2204268" y="6126489"/>
                  </a:lnTo>
                  <a:lnTo>
                    <a:pt x="2160378" y="6112525"/>
                  </a:lnTo>
                  <a:lnTo>
                    <a:pt x="2116770" y="6097936"/>
                  </a:lnTo>
                  <a:lnTo>
                    <a:pt x="2073449" y="6082728"/>
                  </a:lnTo>
                  <a:lnTo>
                    <a:pt x="2030421" y="6066906"/>
                  </a:lnTo>
                  <a:lnTo>
                    <a:pt x="1987691" y="6050475"/>
                  </a:lnTo>
                  <a:lnTo>
                    <a:pt x="1945265" y="6033441"/>
                  </a:lnTo>
                  <a:lnTo>
                    <a:pt x="1903147" y="6015809"/>
                  </a:lnTo>
                  <a:lnTo>
                    <a:pt x="1861343" y="5997583"/>
                  </a:lnTo>
                  <a:lnTo>
                    <a:pt x="1819859" y="5978770"/>
                  </a:lnTo>
                  <a:lnTo>
                    <a:pt x="1778698" y="5959375"/>
                  </a:lnTo>
                  <a:lnTo>
                    <a:pt x="1737868" y="5939402"/>
                  </a:lnTo>
                  <a:lnTo>
                    <a:pt x="1697372" y="5918857"/>
                  </a:lnTo>
                  <a:lnTo>
                    <a:pt x="1657216" y="5897746"/>
                  </a:lnTo>
                  <a:lnTo>
                    <a:pt x="1617406" y="5876073"/>
                  </a:lnTo>
                  <a:lnTo>
                    <a:pt x="1577947" y="5853844"/>
                  </a:lnTo>
                  <a:lnTo>
                    <a:pt x="1538844" y="5831064"/>
                  </a:lnTo>
                  <a:lnTo>
                    <a:pt x="1500102" y="5807739"/>
                  </a:lnTo>
                  <a:lnTo>
                    <a:pt x="1461727" y="5783874"/>
                  </a:lnTo>
                  <a:lnTo>
                    <a:pt x="1423723" y="5759473"/>
                  </a:lnTo>
                  <a:lnTo>
                    <a:pt x="1386096" y="5734542"/>
                  </a:lnTo>
                  <a:lnTo>
                    <a:pt x="1348852" y="5709088"/>
                  </a:lnTo>
                  <a:lnTo>
                    <a:pt x="1311996" y="5683113"/>
                  </a:lnTo>
                  <a:lnTo>
                    <a:pt x="1275532" y="5656625"/>
                  </a:lnTo>
                  <a:lnTo>
                    <a:pt x="1239466" y="5629628"/>
                  </a:lnTo>
                  <a:lnTo>
                    <a:pt x="1203804" y="5602128"/>
                  </a:lnTo>
                  <a:lnTo>
                    <a:pt x="1168551" y="5574129"/>
                  </a:lnTo>
                  <a:lnTo>
                    <a:pt x="1133711" y="5545638"/>
                  </a:lnTo>
                  <a:lnTo>
                    <a:pt x="1099291" y="5516658"/>
                  </a:lnTo>
                  <a:lnTo>
                    <a:pt x="1065295" y="5487197"/>
                  </a:lnTo>
                  <a:lnTo>
                    <a:pt x="1031729" y="5457258"/>
                  </a:lnTo>
                  <a:lnTo>
                    <a:pt x="998598" y="5426848"/>
                  </a:lnTo>
                  <a:lnTo>
                    <a:pt x="965907" y="5395971"/>
                  </a:lnTo>
                  <a:lnTo>
                    <a:pt x="933661" y="5364632"/>
                  </a:lnTo>
                  <a:lnTo>
                    <a:pt x="901867" y="5332838"/>
                  </a:lnTo>
                  <a:lnTo>
                    <a:pt x="870528" y="5300592"/>
                  </a:lnTo>
                  <a:lnTo>
                    <a:pt x="839651" y="5267901"/>
                  </a:lnTo>
                  <a:lnTo>
                    <a:pt x="809241" y="5234770"/>
                  </a:lnTo>
                  <a:lnTo>
                    <a:pt x="779302" y="5201204"/>
                  </a:lnTo>
                  <a:lnTo>
                    <a:pt x="749840" y="5167208"/>
                  </a:lnTo>
                  <a:lnTo>
                    <a:pt x="720861" y="5132788"/>
                  </a:lnTo>
                  <a:lnTo>
                    <a:pt x="692370" y="5097948"/>
                  </a:lnTo>
                  <a:lnTo>
                    <a:pt x="664371" y="5062695"/>
                  </a:lnTo>
                  <a:lnTo>
                    <a:pt x="636871" y="5027033"/>
                  </a:lnTo>
                  <a:lnTo>
                    <a:pt x="609874" y="4990967"/>
                  </a:lnTo>
                  <a:lnTo>
                    <a:pt x="583385" y="4954503"/>
                  </a:lnTo>
                  <a:lnTo>
                    <a:pt x="557411" y="4917647"/>
                  </a:lnTo>
                  <a:lnTo>
                    <a:pt x="531956" y="4880403"/>
                  </a:lnTo>
                  <a:lnTo>
                    <a:pt x="507026" y="4842776"/>
                  </a:lnTo>
                  <a:lnTo>
                    <a:pt x="482625" y="4804772"/>
                  </a:lnTo>
                  <a:lnTo>
                    <a:pt x="458759" y="4766397"/>
                  </a:lnTo>
                  <a:lnTo>
                    <a:pt x="435434" y="4727655"/>
                  </a:lnTo>
                  <a:lnTo>
                    <a:pt x="412654" y="4688552"/>
                  </a:lnTo>
                  <a:lnTo>
                    <a:pt x="390426" y="4649093"/>
                  </a:lnTo>
                  <a:lnTo>
                    <a:pt x="368753" y="4609283"/>
                  </a:lnTo>
                  <a:lnTo>
                    <a:pt x="347642" y="4569127"/>
                  </a:lnTo>
                  <a:lnTo>
                    <a:pt x="327097" y="4528631"/>
                  </a:lnTo>
                  <a:lnTo>
                    <a:pt x="307124" y="4487801"/>
                  </a:lnTo>
                  <a:lnTo>
                    <a:pt x="287728" y="4446640"/>
                  </a:lnTo>
                  <a:lnTo>
                    <a:pt x="268915" y="4405156"/>
                  </a:lnTo>
                  <a:lnTo>
                    <a:pt x="250690" y="4363352"/>
                  </a:lnTo>
                  <a:lnTo>
                    <a:pt x="233057" y="4321234"/>
                  </a:lnTo>
                  <a:lnTo>
                    <a:pt x="216023" y="4278808"/>
                  </a:lnTo>
                  <a:lnTo>
                    <a:pt x="199592" y="4236078"/>
                  </a:lnTo>
                  <a:lnTo>
                    <a:pt x="183770" y="4193050"/>
                  </a:lnTo>
                  <a:lnTo>
                    <a:pt x="168563" y="4149729"/>
                  </a:lnTo>
                  <a:lnTo>
                    <a:pt x="153974" y="4106121"/>
                  </a:lnTo>
                  <a:lnTo>
                    <a:pt x="140010" y="4062231"/>
                  </a:lnTo>
                  <a:lnTo>
                    <a:pt x="126676" y="4018063"/>
                  </a:lnTo>
                  <a:lnTo>
                    <a:pt x="113977" y="3973624"/>
                  </a:lnTo>
                  <a:lnTo>
                    <a:pt x="101918" y="3928918"/>
                  </a:lnTo>
                  <a:lnTo>
                    <a:pt x="90505" y="3883951"/>
                  </a:lnTo>
                  <a:lnTo>
                    <a:pt x="79743" y="3838728"/>
                  </a:lnTo>
                  <a:lnTo>
                    <a:pt x="69637" y="3793254"/>
                  </a:lnTo>
                  <a:lnTo>
                    <a:pt x="60192" y="3747535"/>
                  </a:lnTo>
                  <a:lnTo>
                    <a:pt x="51414" y="3701576"/>
                  </a:lnTo>
                  <a:lnTo>
                    <a:pt x="43308" y="3655382"/>
                  </a:lnTo>
                  <a:lnTo>
                    <a:pt x="35880" y="3608958"/>
                  </a:lnTo>
                  <a:lnTo>
                    <a:pt x="29134" y="3562310"/>
                  </a:lnTo>
                  <a:lnTo>
                    <a:pt x="23075" y="3515443"/>
                  </a:lnTo>
                  <a:lnTo>
                    <a:pt x="17710" y="3468362"/>
                  </a:lnTo>
                  <a:lnTo>
                    <a:pt x="13043" y="3421072"/>
                  </a:lnTo>
                  <a:lnTo>
                    <a:pt x="9079" y="3373579"/>
                  </a:lnTo>
                  <a:lnTo>
                    <a:pt x="5825" y="3325888"/>
                  </a:lnTo>
                  <a:lnTo>
                    <a:pt x="3284" y="3278004"/>
                  </a:lnTo>
                  <a:lnTo>
                    <a:pt x="1463" y="3229933"/>
                  </a:lnTo>
                  <a:lnTo>
                    <a:pt x="366" y="3181680"/>
                  </a:lnTo>
                  <a:lnTo>
                    <a:pt x="0" y="3133249"/>
                  </a:lnTo>
                  <a:lnTo>
                    <a:pt x="366" y="3084819"/>
                  </a:lnTo>
                  <a:lnTo>
                    <a:pt x="1463" y="3036565"/>
                  </a:lnTo>
                  <a:lnTo>
                    <a:pt x="3284" y="2988494"/>
                  </a:lnTo>
                  <a:lnTo>
                    <a:pt x="5825" y="2940610"/>
                  </a:lnTo>
                  <a:lnTo>
                    <a:pt x="9079" y="2892919"/>
                  </a:lnTo>
                  <a:lnTo>
                    <a:pt x="13043" y="2845427"/>
                  </a:lnTo>
                  <a:lnTo>
                    <a:pt x="17710" y="2798137"/>
                  </a:lnTo>
                  <a:lnTo>
                    <a:pt x="23075" y="2751056"/>
                  </a:lnTo>
                  <a:lnTo>
                    <a:pt x="29134" y="2704189"/>
                  </a:lnTo>
                  <a:lnTo>
                    <a:pt x="35880" y="2657540"/>
                  </a:lnTo>
                  <a:lnTo>
                    <a:pt x="43308" y="2611117"/>
                  </a:lnTo>
                  <a:lnTo>
                    <a:pt x="51414" y="2564923"/>
                  </a:lnTo>
                  <a:lnTo>
                    <a:pt x="60192" y="2518963"/>
                  </a:lnTo>
                  <a:lnTo>
                    <a:pt x="69637" y="2473244"/>
                  </a:lnTo>
                  <a:lnTo>
                    <a:pt x="79743" y="2427771"/>
                  </a:lnTo>
                  <a:lnTo>
                    <a:pt x="90505" y="2382548"/>
                  </a:lnTo>
                  <a:lnTo>
                    <a:pt x="101918" y="2337581"/>
                  </a:lnTo>
                  <a:lnTo>
                    <a:pt x="113977" y="2292875"/>
                  </a:lnTo>
                  <a:lnTo>
                    <a:pt x="126676" y="2248436"/>
                  </a:lnTo>
                  <a:lnTo>
                    <a:pt x="140010" y="2204268"/>
                  </a:lnTo>
                  <a:lnTo>
                    <a:pt x="153974" y="2160378"/>
                  </a:lnTo>
                  <a:lnTo>
                    <a:pt x="168562" y="2116769"/>
                  </a:lnTo>
                  <a:lnTo>
                    <a:pt x="183770" y="2073449"/>
                  </a:lnTo>
                  <a:lnTo>
                    <a:pt x="199592" y="2030421"/>
                  </a:lnTo>
                  <a:lnTo>
                    <a:pt x="216023" y="1987691"/>
                  </a:lnTo>
                  <a:lnTo>
                    <a:pt x="233057" y="1945265"/>
                  </a:lnTo>
                  <a:lnTo>
                    <a:pt x="250690" y="1903147"/>
                  </a:lnTo>
                  <a:lnTo>
                    <a:pt x="268915" y="1861343"/>
                  </a:lnTo>
                  <a:lnTo>
                    <a:pt x="287728" y="1819858"/>
                  </a:lnTo>
                  <a:lnTo>
                    <a:pt x="307124" y="1778698"/>
                  </a:lnTo>
                  <a:lnTo>
                    <a:pt x="327097" y="1737867"/>
                  </a:lnTo>
                  <a:lnTo>
                    <a:pt x="347641" y="1697372"/>
                  </a:lnTo>
                  <a:lnTo>
                    <a:pt x="368753" y="1657216"/>
                  </a:lnTo>
                  <a:lnTo>
                    <a:pt x="390426" y="1617406"/>
                  </a:lnTo>
                  <a:lnTo>
                    <a:pt x="412654" y="1577947"/>
                  </a:lnTo>
                  <a:lnTo>
                    <a:pt x="435434" y="1538844"/>
                  </a:lnTo>
                  <a:lnTo>
                    <a:pt x="458759" y="1500102"/>
                  </a:lnTo>
                  <a:lnTo>
                    <a:pt x="482625" y="1461726"/>
                  </a:lnTo>
                  <a:lnTo>
                    <a:pt x="507026" y="1423723"/>
                  </a:lnTo>
                  <a:lnTo>
                    <a:pt x="531956" y="1386096"/>
                  </a:lnTo>
                  <a:lnTo>
                    <a:pt x="557411" y="1348852"/>
                  </a:lnTo>
                  <a:lnTo>
                    <a:pt x="583385" y="1311995"/>
                  </a:lnTo>
                  <a:lnTo>
                    <a:pt x="609873" y="1275532"/>
                  </a:lnTo>
                  <a:lnTo>
                    <a:pt x="636870" y="1239466"/>
                  </a:lnTo>
                  <a:lnTo>
                    <a:pt x="664371" y="1203804"/>
                  </a:lnTo>
                  <a:lnTo>
                    <a:pt x="692369" y="1168551"/>
                  </a:lnTo>
                  <a:lnTo>
                    <a:pt x="720861" y="1133711"/>
                  </a:lnTo>
                  <a:lnTo>
                    <a:pt x="749840" y="1099291"/>
                  </a:lnTo>
                  <a:lnTo>
                    <a:pt x="779302" y="1065295"/>
                  </a:lnTo>
                  <a:lnTo>
                    <a:pt x="809240" y="1031729"/>
                  </a:lnTo>
                  <a:lnTo>
                    <a:pt x="839651" y="998597"/>
                  </a:lnTo>
                  <a:lnTo>
                    <a:pt x="870528" y="965907"/>
                  </a:lnTo>
                  <a:lnTo>
                    <a:pt x="901867" y="933661"/>
                  </a:lnTo>
                  <a:lnTo>
                    <a:pt x="933661" y="901867"/>
                  </a:lnTo>
                  <a:lnTo>
                    <a:pt x="965906" y="870528"/>
                  </a:lnTo>
                  <a:lnTo>
                    <a:pt x="998597" y="839651"/>
                  </a:lnTo>
                  <a:lnTo>
                    <a:pt x="1031728" y="809240"/>
                  </a:lnTo>
                  <a:lnTo>
                    <a:pt x="1065295" y="779302"/>
                  </a:lnTo>
                  <a:lnTo>
                    <a:pt x="1099291" y="749840"/>
                  </a:lnTo>
                  <a:lnTo>
                    <a:pt x="1133711" y="720861"/>
                  </a:lnTo>
                  <a:lnTo>
                    <a:pt x="1168550" y="692370"/>
                  </a:lnTo>
                  <a:lnTo>
                    <a:pt x="1203804" y="664371"/>
                  </a:lnTo>
                  <a:lnTo>
                    <a:pt x="1239466" y="636871"/>
                  </a:lnTo>
                  <a:lnTo>
                    <a:pt x="1275532" y="609874"/>
                  </a:lnTo>
                  <a:lnTo>
                    <a:pt x="1311995" y="583385"/>
                  </a:lnTo>
                  <a:lnTo>
                    <a:pt x="1348852" y="557411"/>
                  </a:lnTo>
                  <a:lnTo>
                    <a:pt x="1386096" y="531956"/>
                  </a:lnTo>
                  <a:lnTo>
                    <a:pt x="1423723" y="507026"/>
                  </a:lnTo>
                  <a:lnTo>
                    <a:pt x="1461726" y="482625"/>
                  </a:lnTo>
                  <a:lnTo>
                    <a:pt x="1500102" y="458759"/>
                  </a:lnTo>
                  <a:lnTo>
                    <a:pt x="1538844" y="435434"/>
                  </a:lnTo>
                  <a:lnTo>
                    <a:pt x="1577947" y="412654"/>
                  </a:lnTo>
                  <a:lnTo>
                    <a:pt x="1617406" y="390426"/>
                  </a:lnTo>
                  <a:lnTo>
                    <a:pt x="1657216" y="368753"/>
                  </a:lnTo>
                  <a:lnTo>
                    <a:pt x="1697372" y="347641"/>
                  </a:lnTo>
                  <a:lnTo>
                    <a:pt x="1737867" y="327097"/>
                  </a:lnTo>
                  <a:lnTo>
                    <a:pt x="1778698" y="307124"/>
                  </a:lnTo>
                  <a:lnTo>
                    <a:pt x="1819858" y="287728"/>
                  </a:lnTo>
                  <a:lnTo>
                    <a:pt x="1861343" y="268915"/>
                  </a:lnTo>
                  <a:lnTo>
                    <a:pt x="1903147" y="250690"/>
                  </a:lnTo>
                  <a:lnTo>
                    <a:pt x="1945265" y="233057"/>
                  </a:lnTo>
                  <a:lnTo>
                    <a:pt x="1987691" y="216023"/>
                  </a:lnTo>
                  <a:lnTo>
                    <a:pt x="2030421" y="199592"/>
                  </a:lnTo>
                  <a:lnTo>
                    <a:pt x="2073449" y="183770"/>
                  </a:lnTo>
                  <a:lnTo>
                    <a:pt x="2116769" y="168563"/>
                  </a:lnTo>
                  <a:lnTo>
                    <a:pt x="2160378" y="153974"/>
                  </a:lnTo>
                  <a:lnTo>
                    <a:pt x="2204268" y="140010"/>
                  </a:lnTo>
                  <a:lnTo>
                    <a:pt x="2248436" y="126676"/>
                  </a:lnTo>
                  <a:lnTo>
                    <a:pt x="2292875" y="113977"/>
                  </a:lnTo>
                  <a:lnTo>
                    <a:pt x="2337581" y="101918"/>
                  </a:lnTo>
                  <a:lnTo>
                    <a:pt x="2382548" y="90505"/>
                  </a:lnTo>
                  <a:lnTo>
                    <a:pt x="2427771" y="79743"/>
                  </a:lnTo>
                  <a:lnTo>
                    <a:pt x="2473244" y="69637"/>
                  </a:lnTo>
                  <a:lnTo>
                    <a:pt x="2518963" y="60192"/>
                  </a:lnTo>
                  <a:lnTo>
                    <a:pt x="2564923" y="51414"/>
                  </a:lnTo>
                  <a:lnTo>
                    <a:pt x="2611117" y="43308"/>
                  </a:lnTo>
                  <a:lnTo>
                    <a:pt x="2657541" y="35880"/>
                  </a:lnTo>
                  <a:lnTo>
                    <a:pt x="2704189" y="29134"/>
                  </a:lnTo>
                  <a:lnTo>
                    <a:pt x="2751056" y="23075"/>
                  </a:lnTo>
                  <a:lnTo>
                    <a:pt x="2798137" y="17710"/>
                  </a:lnTo>
                  <a:lnTo>
                    <a:pt x="2845427" y="13043"/>
                  </a:lnTo>
                  <a:lnTo>
                    <a:pt x="2892920" y="9079"/>
                  </a:lnTo>
                  <a:lnTo>
                    <a:pt x="2940611" y="5825"/>
                  </a:lnTo>
                  <a:lnTo>
                    <a:pt x="2988494" y="3284"/>
                  </a:lnTo>
                  <a:lnTo>
                    <a:pt x="3036566" y="1463"/>
                  </a:lnTo>
                  <a:lnTo>
                    <a:pt x="3084819" y="366"/>
                  </a:lnTo>
                  <a:lnTo>
                    <a:pt x="3133249" y="0"/>
                  </a:lnTo>
                  <a:lnTo>
                    <a:pt x="3181680" y="366"/>
                  </a:lnTo>
                  <a:lnTo>
                    <a:pt x="3229933" y="1463"/>
                  </a:lnTo>
                  <a:lnTo>
                    <a:pt x="3278005" y="3284"/>
                  </a:lnTo>
                  <a:lnTo>
                    <a:pt x="3325888" y="5825"/>
                  </a:lnTo>
                  <a:lnTo>
                    <a:pt x="3373579" y="9079"/>
                  </a:lnTo>
                  <a:lnTo>
                    <a:pt x="3421072" y="13043"/>
                  </a:lnTo>
                  <a:lnTo>
                    <a:pt x="3468362" y="17710"/>
                  </a:lnTo>
                  <a:lnTo>
                    <a:pt x="3515443" y="23075"/>
                  </a:lnTo>
                  <a:lnTo>
                    <a:pt x="3562310" y="29134"/>
                  </a:lnTo>
                  <a:lnTo>
                    <a:pt x="3608958" y="35880"/>
                  </a:lnTo>
                  <a:lnTo>
                    <a:pt x="3655382" y="43308"/>
                  </a:lnTo>
                  <a:lnTo>
                    <a:pt x="3701576" y="51414"/>
                  </a:lnTo>
                  <a:lnTo>
                    <a:pt x="3747536" y="60192"/>
                  </a:lnTo>
                  <a:lnTo>
                    <a:pt x="3793255" y="69637"/>
                  </a:lnTo>
                  <a:lnTo>
                    <a:pt x="3838728" y="79743"/>
                  </a:lnTo>
                  <a:lnTo>
                    <a:pt x="3883951" y="90505"/>
                  </a:lnTo>
                  <a:lnTo>
                    <a:pt x="3928918" y="101918"/>
                  </a:lnTo>
                  <a:lnTo>
                    <a:pt x="3973624" y="113977"/>
                  </a:lnTo>
                  <a:lnTo>
                    <a:pt x="4018063" y="126676"/>
                  </a:lnTo>
                  <a:lnTo>
                    <a:pt x="4062231" y="140010"/>
                  </a:lnTo>
                  <a:lnTo>
                    <a:pt x="4106121" y="153974"/>
                  </a:lnTo>
                  <a:lnTo>
                    <a:pt x="4149730" y="168563"/>
                  </a:lnTo>
                  <a:lnTo>
                    <a:pt x="4193050" y="183770"/>
                  </a:lnTo>
                  <a:lnTo>
                    <a:pt x="4236078" y="199592"/>
                  </a:lnTo>
                  <a:lnTo>
                    <a:pt x="4278808" y="216023"/>
                  </a:lnTo>
                  <a:lnTo>
                    <a:pt x="4321234" y="233057"/>
                  </a:lnTo>
                  <a:lnTo>
                    <a:pt x="4363352" y="250690"/>
                  </a:lnTo>
                  <a:lnTo>
                    <a:pt x="4405156" y="268915"/>
                  </a:lnTo>
                  <a:lnTo>
                    <a:pt x="4446641" y="287728"/>
                  </a:lnTo>
                  <a:lnTo>
                    <a:pt x="4487801" y="307124"/>
                  </a:lnTo>
                  <a:lnTo>
                    <a:pt x="4528632" y="327097"/>
                  </a:lnTo>
                  <a:lnTo>
                    <a:pt x="4569127" y="347641"/>
                  </a:lnTo>
                  <a:lnTo>
                    <a:pt x="4609283" y="368753"/>
                  </a:lnTo>
                  <a:lnTo>
                    <a:pt x="4649093" y="390426"/>
                  </a:lnTo>
                  <a:lnTo>
                    <a:pt x="4688552" y="412654"/>
                  </a:lnTo>
                  <a:lnTo>
                    <a:pt x="4727655" y="435434"/>
                  </a:lnTo>
                  <a:lnTo>
                    <a:pt x="4766397" y="458759"/>
                  </a:lnTo>
                  <a:lnTo>
                    <a:pt x="4804773" y="482625"/>
                  </a:lnTo>
                  <a:lnTo>
                    <a:pt x="4842776" y="507026"/>
                  </a:lnTo>
                  <a:lnTo>
                    <a:pt x="4880403" y="531956"/>
                  </a:lnTo>
                  <a:lnTo>
                    <a:pt x="4917647" y="557411"/>
                  </a:lnTo>
                  <a:lnTo>
                    <a:pt x="4954504" y="583385"/>
                  </a:lnTo>
                  <a:lnTo>
                    <a:pt x="4990967" y="609874"/>
                  </a:lnTo>
                  <a:lnTo>
                    <a:pt x="5027033" y="636871"/>
                  </a:lnTo>
                  <a:lnTo>
                    <a:pt x="5062695" y="664371"/>
                  </a:lnTo>
                  <a:lnTo>
                    <a:pt x="5097948" y="692370"/>
                  </a:lnTo>
                  <a:lnTo>
                    <a:pt x="5132788" y="720861"/>
                  </a:lnTo>
                  <a:lnTo>
                    <a:pt x="5167208" y="749840"/>
                  </a:lnTo>
                  <a:lnTo>
                    <a:pt x="5201204" y="779302"/>
                  </a:lnTo>
                  <a:lnTo>
                    <a:pt x="5234770" y="809240"/>
                  </a:lnTo>
                  <a:lnTo>
                    <a:pt x="5267902" y="839651"/>
                  </a:lnTo>
                  <a:lnTo>
                    <a:pt x="5300592" y="870528"/>
                  </a:lnTo>
                  <a:lnTo>
                    <a:pt x="5332838" y="901867"/>
                  </a:lnTo>
                  <a:lnTo>
                    <a:pt x="5364632" y="933661"/>
                  </a:lnTo>
                  <a:lnTo>
                    <a:pt x="5395971" y="965907"/>
                  </a:lnTo>
                  <a:lnTo>
                    <a:pt x="5426848" y="998597"/>
                  </a:lnTo>
                  <a:lnTo>
                    <a:pt x="5457259" y="1031729"/>
                  </a:lnTo>
                  <a:lnTo>
                    <a:pt x="5487197" y="1065295"/>
                  </a:lnTo>
                  <a:lnTo>
                    <a:pt x="5516659" y="1099291"/>
                  </a:lnTo>
                  <a:lnTo>
                    <a:pt x="5545638" y="1133711"/>
                  </a:lnTo>
                  <a:lnTo>
                    <a:pt x="5574129" y="1168551"/>
                  </a:lnTo>
                  <a:lnTo>
                    <a:pt x="5602128" y="1203804"/>
                  </a:lnTo>
                  <a:lnTo>
                    <a:pt x="5629628" y="1239466"/>
                  </a:lnTo>
                  <a:lnTo>
                    <a:pt x="5656625" y="1275532"/>
                  </a:lnTo>
                  <a:lnTo>
                    <a:pt x="5683114" y="1311995"/>
                  </a:lnTo>
                  <a:lnTo>
                    <a:pt x="5709088" y="1348852"/>
                  </a:lnTo>
                  <a:lnTo>
                    <a:pt x="5734543" y="1386096"/>
                  </a:lnTo>
                  <a:lnTo>
                    <a:pt x="5759473" y="1423723"/>
                  </a:lnTo>
                  <a:lnTo>
                    <a:pt x="5783874" y="1461726"/>
                  </a:lnTo>
                  <a:lnTo>
                    <a:pt x="5807740" y="1500102"/>
                  </a:lnTo>
                  <a:lnTo>
                    <a:pt x="5831065" y="1538844"/>
                  </a:lnTo>
                  <a:lnTo>
                    <a:pt x="5853845" y="1577947"/>
                  </a:lnTo>
                  <a:lnTo>
                    <a:pt x="5876073" y="1617406"/>
                  </a:lnTo>
                  <a:lnTo>
                    <a:pt x="5897746" y="1657216"/>
                  </a:lnTo>
                  <a:lnTo>
                    <a:pt x="5918857" y="1697372"/>
                  </a:lnTo>
                  <a:lnTo>
                    <a:pt x="5939402" y="1737867"/>
                  </a:lnTo>
                  <a:lnTo>
                    <a:pt x="5959375" y="1778698"/>
                  </a:lnTo>
                  <a:lnTo>
                    <a:pt x="5978771" y="1819858"/>
                  </a:lnTo>
                  <a:lnTo>
                    <a:pt x="5997584" y="1861343"/>
                  </a:lnTo>
                  <a:lnTo>
                    <a:pt x="6015809" y="1903147"/>
                  </a:lnTo>
                  <a:lnTo>
                    <a:pt x="6033442" y="1945265"/>
                  </a:lnTo>
                  <a:lnTo>
                    <a:pt x="6050476" y="1987691"/>
                  </a:lnTo>
                  <a:lnTo>
                    <a:pt x="6066907" y="2030421"/>
                  </a:lnTo>
                  <a:lnTo>
                    <a:pt x="6082729" y="2073449"/>
                  </a:lnTo>
                  <a:lnTo>
                    <a:pt x="6097936" y="2116769"/>
                  </a:lnTo>
                  <a:lnTo>
                    <a:pt x="6112525" y="2160378"/>
                  </a:lnTo>
                  <a:lnTo>
                    <a:pt x="6126489" y="2204268"/>
                  </a:lnTo>
                  <a:lnTo>
                    <a:pt x="6139823" y="2248436"/>
                  </a:lnTo>
                  <a:lnTo>
                    <a:pt x="6152522" y="2292875"/>
                  </a:lnTo>
                  <a:lnTo>
                    <a:pt x="6164581" y="2337581"/>
                  </a:lnTo>
                  <a:lnTo>
                    <a:pt x="6175994" y="2382548"/>
                  </a:lnTo>
                  <a:lnTo>
                    <a:pt x="6186756" y="2427771"/>
                  </a:lnTo>
                  <a:lnTo>
                    <a:pt x="6196862" y="2473244"/>
                  </a:lnTo>
                  <a:lnTo>
                    <a:pt x="6206307" y="2518963"/>
                  </a:lnTo>
                  <a:lnTo>
                    <a:pt x="6215085" y="2564923"/>
                  </a:lnTo>
                  <a:lnTo>
                    <a:pt x="6223191" y="2611117"/>
                  </a:lnTo>
                  <a:lnTo>
                    <a:pt x="6230619" y="2657540"/>
                  </a:lnTo>
                  <a:lnTo>
                    <a:pt x="6237365" y="2704189"/>
                  </a:lnTo>
                  <a:lnTo>
                    <a:pt x="6243424" y="2751056"/>
                  </a:lnTo>
                  <a:lnTo>
                    <a:pt x="6248789" y="2798137"/>
                  </a:lnTo>
                  <a:lnTo>
                    <a:pt x="6253456" y="2845427"/>
                  </a:lnTo>
                  <a:lnTo>
                    <a:pt x="6257420" y="2892919"/>
                  </a:lnTo>
                  <a:lnTo>
                    <a:pt x="6260674" y="2940610"/>
                  </a:lnTo>
                  <a:lnTo>
                    <a:pt x="6263215" y="2988494"/>
                  </a:lnTo>
                  <a:lnTo>
                    <a:pt x="6265036" y="3036565"/>
                  </a:lnTo>
                  <a:lnTo>
                    <a:pt x="6266133" y="3084819"/>
                  </a:lnTo>
                  <a:lnTo>
                    <a:pt x="6266499" y="3133249"/>
                  </a:lnTo>
                  <a:close/>
                </a:path>
              </a:pathLst>
            </a:custGeom>
            <a:noFill/>
            <a:ln w="48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14">
              <a:extLst>
                <a:ext uri="{FF2B5EF4-FFF2-40B4-BE49-F238E27FC236}">
                  <a16:creationId xmlns:a16="http://schemas.microsoft.com/office/drawing/2014/main" id="{D8289D7E-85D8-2331-2A46-EF87D79DAA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753219" y="3039579"/>
              <a:ext cx="4696685" cy="4696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>
              <a:extLst>
                <a:ext uri="{FF2B5EF4-FFF2-40B4-BE49-F238E27FC236}">
                  <a16:creationId xmlns:a16="http://schemas.microsoft.com/office/drawing/2014/main" id="{991ABCE5-BBBB-871F-0EBC-0D88E7363BA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2107" y="2231682"/>
              <a:ext cx="6315045" cy="63150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4A28B2B8-C929-C294-D91D-733D2EA4AF7A}"/>
              </a:ext>
            </a:extLst>
          </p:cNvPr>
          <p:cNvSpPr txBox="1"/>
          <p:nvPr/>
        </p:nvSpPr>
        <p:spPr>
          <a:xfrm>
            <a:off x="543156" y="648251"/>
            <a:ext cx="8052300" cy="3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OFFICIALS PROVIDE STORM UPDATE, URGING PUBLIC PREPAREDNESS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30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Severe Weather Impacting Hawai‘i</a:t>
            </a:r>
            <a:endParaRPr sz="29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ECA63A"/>
                </a:solidFill>
                <a:latin typeface="Garamond"/>
                <a:ea typeface="Garamond"/>
                <a:cs typeface="Garamond"/>
                <a:sym typeface="Garamond"/>
              </a:rPr>
              <a:t>Governor Josh Green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ECA63A"/>
                </a:solidFill>
                <a:latin typeface="Garamond"/>
                <a:ea typeface="Garamond"/>
                <a:cs typeface="Garamond"/>
                <a:sym typeface="Garamond"/>
              </a:rPr>
              <a:t>State of Hawaiʻi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ECA63A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March</a:t>
            </a:r>
            <a:r>
              <a:rPr lang="en" sz="2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r>
              <a:rPr lang="en" sz="2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2026</a:t>
            </a:r>
            <a:endParaRPr sz="25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0664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1485DBC2-0486-FE9C-B3B9-46610AD3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0946EA76-E5A8-C7E5-3043-C082B0A57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5C3C"/>
              </a:buClr>
              <a:buSzPts val="3300"/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Severe Weather Update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20A0100D-8B49-5513-5435-3E85A4B38E4E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782C1C90-3B18-05FB-5740-C21779F9B395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900AA9E4-8EC5-2BD7-08E7-7C6321E32376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7A7DC4C5-8DC8-81BF-9F25-A15B2A541913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22B98F9B-2CED-9AB2-9249-DE6899F87800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" name="Google Shape;79;p15">
            <a:extLst>
              <a:ext uri="{FF2B5EF4-FFF2-40B4-BE49-F238E27FC236}">
                <a16:creationId xmlns:a16="http://schemas.microsoft.com/office/drawing/2014/main" id="{970783FE-EBDB-23CE-486B-4D287044074B}"/>
              </a:ext>
            </a:extLst>
          </p:cNvPr>
          <p:cNvSpPr txBox="1"/>
          <p:nvPr/>
        </p:nvSpPr>
        <p:spPr>
          <a:xfrm>
            <a:off x="1827" y="482513"/>
            <a:ext cx="5255629" cy="57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spAutoFit/>
          </a:bodyPr>
          <a:lstStyle/>
          <a:p>
            <a:pPr marL="457200" indent="-336550">
              <a:buClr>
                <a:schemeClr val="lt1"/>
              </a:buClr>
              <a:buSzPts val="1700"/>
              <a:buChar char="●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O‘ahu Flood Warning in effect through 8 p.m. today. Statewide Flood Watch through Sunday 6 p.m.</a:t>
            </a:r>
            <a:br>
              <a:rPr lang="en" sz="2400" b="1" dirty="0">
                <a:latin typeface="Garamond"/>
                <a:ea typeface="Garamond"/>
                <a:cs typeface="Garamond"/>
              </a:rPr>
            </a:br>
            <a:endParaRPr lang="en-US">
              <a:solidFill>
                <a:schemeClr val="lt1"/>
              </a:solidFill>
            </a:endParaRPr>
          </a:p>
          <a:p>
            <a:pPr marL="457200" indent="-336550">
              <a:buClr>
                <a:schemeClr val="lt1"/>
              </a:buClr>
              <a:buSzPts val="1700"/>
              <a:buChar char="●"/>
            </a:pP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Evacuation orders</a:t>
            </a: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for Waialua and Hale‘iwa areas. </a:t>
            </a:r>
            <a:br>
              <a:rPr lang="en" sz="2400" b="1" dirty="0">
                <a:latin typeface="Garamond"/>
                <a:ea typeface="Garamond"/>
                <a:cs typeface="Garamond"/>
              </a:rPr>
            </a:br>
            <a:endParaRPr lang="en" sz="24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457200" indent="-336550">
              <a:buClr>
                <a:srgbClr val="FFFFFF"/>
              </a:buClr>
              <a:buSzPts val="1700"/>
              <a:buChar char="●"/>
            </a:pP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Evacuation warnings</a:t>
            </a: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 for parts of Lahaina, Kīhei, ʻIao Valley, Hana and East Moloka‘i.</a:t>
            </a:r>
            <a:br>
              <a:rPr lang="en" sz="2400" b="1" dirty="0">
                <a:latin typeface="Garamond"/>
                <a:ea typeface="Garamond"/>
                <a:cs typeface="Garamond"/>
              </a:rPr>
            </a:br>
            <a:endParaRPr lang="en" sz="24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457200" indent="-336550">
              <a:buClr>
                <a:srgbClr val="FFFFFF"/>
              </a:buClr>
              <a:buSzPts val="1700"/>
              <a:buChar char="●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Shelters and Assembly Areas available at </a:t>
            </a: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ready.hawaii.gov</a:t>
            </a:r>
          </a:p>
          <a:p>
            <a:pPr marL="120650">
              <a:buClr>
                <a:srgbClr val="FFFFFF"/>
              </a:buClr>
              <a:buSzPts val="1700"/>
            </a:pPr>
            <a:endParaRPr lang="en" sz="17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457200" lvl="0" indent="-33655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endParaRPr lang="en" sz="17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457200"/>
            <a:endParaRPr lang="en" sz="17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457200" indent="-336550">
              <a:lnSpc>
                <a:spcPct val="115000"/>
              </a:lnSpc>
              <a:buClr>
                <a:schemeClr val="lt1"/>
              </a:buClr>
              <a:buSzPts val="1700"/>
              <a:buFont typeface="Garamond"/>
              <a:buChar char="●"/>
            </a:pPr>
            <a:endParaRPr lang="en" sz="1700" b="1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ED47F10E-92EC-29F5-BD90-EED7DFB69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descr="Screenshot 2026-02-08 at 8.53.54 AM.png" title="Screenshot 2026-02-08 at 8.53.54 AM.png">
            <a:extLst>
              <a:ext uri="{FF2B5EF4-FFF2-40B4-BE49-F238E27FC236}">
                <a16:creationId xmlns:a16="http://schemas.microsoft.com/office/drawing/2014/main" id="{027B3466-ADE8-686E-FDFC-27B90AEAE8CC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63421" y="1285928"/>
            <a:ext cx="3737662" cy="288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46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1B9C952F-3669-1C3E-8E90-02894963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C353423A-45A3-EF65-8A7B-13219B480703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057A2444-A613-A6DA-F0A5-0CB4926D50E3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E0962085-2AD3-E72A-B2EA-54428A7B4A3F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2D66FC33-8E5E-23DA-7C9F-1116C51AFDB6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465F7374-3540-C1F3-EE87-41DCD709B1C7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ABF76293-C5CE-B69C-709B-10B8E646EA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8F91D1-5E60-8CCD-5B56-FF76B6007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1" y="365760"/>
            <a:ext cx="79570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3FF7AFFF-6C7A-784E-3B6C-250BC3F9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EEF3F353-E341-323D-7E7A-AE721DC3C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Wahiawā Dam Timeline</a:t>
            </a: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9B6A9848-45FA-1D1F-88E0-C6150B415290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DCB6E2DE-D339-FC92-C19E-C87A020AB96E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D0BB9B0F-754F-EFB9-D784-FFFE0D7805EB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EDF75BCE-C934-DE9C-E1E2-8F59CB6E787F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AD479C3E-A4FF-95E2-EE62-7D9BA8C6A8DE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84425063-B1CD-91A2-1606-1139544B55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CE3FC7-DC42-2BE5-4443-219340F6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35" y="754380"/>
            <a:ext cx="602415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2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9E054624-630A-1856-1C33-E9BB72CA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10425C27-8287-F958-1B0D-BF89B9660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5C3C"/>
              </a:buClr>
              <a:buSzPts val="3300"/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Rainfall Forecast Through Sunday Night 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7126E3D1-FCDA-D5FF-4E21-77E0638F749B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C0B600EE-CE9B-C2B5-E02D-927828C5CC3A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52FBD372-872E-9849-73C1-1BD2586815CB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6DEF7112-8896-5347-8344-935602C79955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59CB91C6-E578-426C-600C-2903EC88EB76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01436D36-284F-256E-D18A-0665E7E8BC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70640-88D9-CA7A-C158-50398A605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1208175"/>
            <a:ext cx="9022080" cy="33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CAAB7463-35D0-44C7-436D-628DC880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A113D5EF-4AFB-5806-2902-06EB9D549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5C3C"/>
              </a:buClr>
              <a:buSzPts val="3300"/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3-Day Rainfall Forecast Through Sunday Night 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6B8CE371-3283-B223-FAFE-5126DCC4117E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D1037988-1E61-1B8F-CE2A-D0E2F43DA9C2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90E4B1A5-12F3-93DC-FE1F-5020CF9E076D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8C4E41DB-347A-F256-E41C-F12A424F6F73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6CB51834-AB3E-0F72-0A8D-0D6455C01626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2F2C5FF5-7B8C-D065-1194-E7A8E82B76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C4D9B-7323-ECB5-9DA4-F411C16A8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3" y="1192935"/>
            <a:ext cx="8886873" cy="33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5B25033B-C47B-1FEC-6472-BEC57068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11EFDE1B-AC89-01B1-EFA4-72F02F664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Shelter Information </a:t>
            </a:r>
            <a:endParaRPr lang="en-US"/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C82275CE-70FA-5A51-74A6-AD618BFDCF49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B625FC26-FDD1-0421-F80A-21B832A43CF2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05E24A3B-5489-AEB7-456B-03813B78854C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97026267-377B-BF5C-0809-B9DFB1DFC4E6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F52820F1-62A7-2399-6227-A57CE66C9676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5F4887B4-3B84-1149-94EF-25F37790C6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FB7BC-7787-66E2-D0DC-88BE9348F855}"/>
              </a:ext>
            </a:extLst>
          </p:cNvPr>
          <p:cNvSpPr txBox="1"/>
          <p:nvPr/>
        </p:nvSpPr>
        <p:spPr>
          <a:xfrm>
            <a:off x="146534" y="725147"/>
            <a:ext cx="4425466" cy="3985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u="sng">
                <a:solidFill>
                  <a:srgbClr val="FFFFFF"/>
                </a:solidFill>
                <a:latin typeface="Garamond"/>
              </a:rPr>
              <a:t>Oʻahu</a:t>
            </a:r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Ewa Beach: </a:t>
            </a:r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Salvation Army Kroc Center</a:t>
            </a:r>
            <a:endParaRPr lang="en-US"/>
          </a:p>
          <a:p>
            <a:endParaRPr lang="en-US" sz="2300" b="1">
              <a:solidFill>
                <a:srgbClr val="FFFFFF"/>
              </a:solidFill>
              <a:latin typeface="Garamond"/>
            </a:endParaRPr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Nānākuli: </a:t>
            </a:r>
            <a:endParaRPr lang="en-US"/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Nānākuli High and Intermediate School</a:t>
            </a:r>
            <a:endParaRPr lang="en-US"/>
          </a:p>
          <a:p>
            <a:endParaRPr lang="en-US" sz="2300" b="1">
              <a:solidFill>
                <a:srgbClr val="FFFFFF"/>
              </a:solidFill>
              <a:latin typeface="Garamond"/>
            </a:endParaRPr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Wahiawā:</a:t>
            </a:r>
            <a:endParaRPr lang="en-US"/>
          </a:p>
          <a:p>
            <a:r>
              <a:rPr lang="en-US" sz="2300" b="1">
                <a:solidFill>
                  <a:srgbClr val="FFFFFF"/>
                </a:solidFill>
                <a:latin typeface="Garamond"/>
              </a:rPr>
              <a:t>George Fred Wright Wahiawā District Park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615AD-4084-0851-260D-3EF5467D881D}"/>
              </a:ext>
            </a:extLst>
          </p:cNvPr>
          <p:cNvSpPr txBox="1"/>
          <p:nvPr/>
        </p:nvSpPr>
        <p:spPr>
          <a:xfrm>
            <a:off x="4434840" y="626560"/>
            <a:ext cx="4406045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u="sng">
                <a:solidFill>
                  <a:srgbClr val="FFFFFF"/>
                </a:solidFill>
                <a:latin typeface="Garamond"/>
              </a:rPr>
              <a:t>Maui</a:t>
            </a:r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Kīhei: </a:t>
            </a:r>
            <a:endParaRPr lang="en-US" sz="2200"/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South Maui Community Park Gym</a:t>
            </a:r>
            <a:endParaRPr lang="en-US" sz="2200"/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Kīhei Community Center</a:t>
            </a:r>
            <a:endParaRPr lang="en-US" sz="2200"/>
          </a:p>
          <a:p>
            <a:endParaRPr lang="en-US" sz="2200" b="1">
              <a:solidFill>
                <a:srgbClr val="FFFFFF"/>
              </a:solidFill>
              <a:latin typeface="Garamond"/>
            </a:endParaRPr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Hāna:</a:t>
            </a:r>
            <a:endParaRPr lang="en-US" sz="2200"/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Hāna High School Cafeteria</a:t>
            </a:r>
            <a:endParaRPr lang="en-US" sz="2200"/>
          </a:p>
          <a:p>
            <a:endParaRPr lang="en-US" sz="2200" b="1">
              <a:solidFill>
                <a:srgbClr val="FFFFFF"/>
              </a:solidFill>
              <a:latin typeface="Garamond"/>
            </a:endParaRPr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Lahaina: </a:t>
            </a:r>
            <a:endParaRPr lang="en-US" sz="2200"/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Lahaina Civic Center</a:t>
            </a:r>
            <a:endParaRPr lang="en-US" sz="2200"/>
          </a:p>
          <a:p>
            <a:endParaRPr lang="en-US" sz="2200" b="1">
              <a:solidFill>
                <a:srgbClr val="FFFFFF"/>
              </a:solidFill>
              <a:latin typeface="Garamond"/>
            </a:endParaRPr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Wailuku: </a:t>
            </a:r>
            <a:endParaRPr lang="en-US" sz="2200"/>
          </a:p>
          <a:p>
            <a:r>
              <a:rPr lang="en-US" sz="2200" b="1">
                <a:solidFill>
                  <a:srgbClr val="FFFFFF"/>
                </a:solidFill>
                <a:latin typeface="Garamond"/>
              </a:rPr>
              <a:t>Baldwin High School</a:t>
            </a:r>
            <a:endParaRPr lang="en-US" sz="2200"/>
          </a:p>
          <a:p>
            <a:pPr algn="ctr"/>
            <a:endParaRPr lang="en-US" sz="2300" b="1" u="sng">
              <a:solidFill>
                <a:srgbClr val="FFFFFF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21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AA7BE1FC-2B28-65C1-9709-1D88AFA9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E3DF61B0-4A95-B3B2-E5B4-FC9BB345D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5C3C"/>
              </a:buClr>
              <a:buSzPts val="3300"/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Kamaʻāina Hotel Rates for Evacuees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6D3BE4B0-4050-08F3-4F60-4672055B4714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9FED44EA-77F2-FBCD-D59F-218563591DB5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5A9DE5C2-149C-5EA3-677F-15EA66E585C7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E6FD489B-10B9-DD35-409B-4FCB4E9CC7E6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056A7570-7F6E-26C3-FDC4-558FB291762C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71CBB21B-E128-A932-90C5-247AC114F1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4ECB2-35E8-2F2F-D99C-559DB62CE8C9}"/>
              </a:ext>
            </a:extLst>
          </p:cNvPr>
          <p:cNvSpPr txBox="1"/>
          <p:nvPr/>
        </p:nvSpPr>
        <p:spPr>
          <a:xfrm>
            <a:off x="685800" y="720090"/>
            <a:ext cx="7795260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b="1" u="sng">
                <a:solidFill>
                  <a:schemeClr val="bg1"/>
                </a:solidFill>
                <a:latin typeface="Garamond"/>
              </a:rPr>
              <a:t>Waikīkī Hotel Kamaʻāina Rates for Evacuees</a:t>
            </a:r>
            <a:endParaRPr lang="en-US"/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Moana Surfrider, A Westin Resort &amp; Spa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Outrigger Waikīkī Beachcomber Hotel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Outrigger Waikīkī Paradise Hotel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Outrigger Waikīkī Beach Resort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The Royal Hawaiian, A Luxury Collection Resort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Sheraton Princess Kaʻiulani Waikīkī Beach</a:t>
            </a:r>
            <a:endParaRPr lang="en-US"/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Sheraton Waikīkī Beach Resort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Waikīkī Beach Marriott Resort &amp; Spa</a:t>
            </a:r>
            <a:endParaRPr lang="en-US" sz="2300"/>
          </a:p>
          <a:p>
            <a:endParaRPr lang="en-US" sz="2300" b="1">
              <a:solidFill>
                <a:schemeClr val="bg1"/>
              </a:solidFill>
              <a:latin typeface="Garamond"/>
            </a:endParaRP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Rates starting at $191/night plus applicable taxes. </a:t>
            </a:r>
          </a:p>
          <a:p>
            <a:r>
              <a:rPr lang="en-US" sz="2300" b="1">
                <a:solidFill>
                  <a:schemeClr val="bg1"/>
                </a:solidFill>
                <a:latin typeface="Garamond"/>
              </a:rPr>
              <a:t>Call for availability. Details at ready.hawaii.gov.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C3C"/>
        </a:solidFill>
        <a:effectLst/>
      </p:bgPr>
    </p:bg>
    <p:spTree>
      <p:nvGrpSpPr>
        <p:cNvPr id="1" name="Shape 72">
          <a:extLst>
            <a:ext uri="{FF2B5EF4-FFF2-40B4-BE49-F238E27FC236}">
              <a16:creationId xmlns:a16="http://schemas.microsoft.com/office/drawing/2014/main" id="{4A77EA56-C567-9FD9-3D14-45F4D320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61BC11F3-AC2B-BDC7-579D-4AD52DAB3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299" y="56695"/>
            <a:ext cx="8429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5C3C"/>
              </a:buClr>
              <a:buSzPts val="3300"/>
            </a:pPr>
            <a:r>
              <a:rPr lang="en" b="1">
                <a:solidFill>
                  <a:schemeClr val="lt1"/>
                </a:solidFill>
                <a:latin typeface="Garamond"/>
                <a:sym typeface="Garamond"/>
              </a:rPr>
              <a:t>Useful Links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74" name="Google Shape;74;p15">
            <a:extLst>
              <a:ext uri="{FF2B5EF4-FFF2-40B4-BE49-F238E27FC236}">
                <a16:creationId xmlns:a16="http://schemas.microsoft.com/office/drawing/2014/main" id="{9377EBEA-C3E3-DC9E-6A4B-CCEAB2EDCEE6}"/>
              </a:ext>
            </a:extLst>
          </p:cNvPr>
          <p:cNvGrpSpPr/>
          <p:nvPr/>
        </p:nvGrpSpPr>
        <p:grpSpPr>
          <a:xfrm>
            <a:off x="0" y="-154305"/>
            <a:ext cx="9144000" cy="102870"/>
            <a:chOff x="0" y="-205740"/>
            <a:chExt cx="12192000" cy="137160"/>
          </a:xfrm>
        </p:grpSpPr>
        <p:sp>
          <p:nvSpPr>
            <p:cNvPr id="75" name="Google Shape;75;p15">
              <a:extLst>
                <a:ext uri="{FF2B5EF4-FFF2-40B4-BE49-F238E27FC236}">
                  <a16:creationId xmlns:a16="http://schemas.microsoft.com/office/drawing/2014/main" id="{D2683588-A7BD-EE5B-55D2-2CFEF17729DC}"/>
                </a:ext>
              </a:extLst>
            </p:cNvPr>
            <p:cNvSpPr/>
            <p:nvPr/>
          </p:nvSpPr>
          <p:spPr>
            <a:xfrm>
              <a:off x="11696700" y="-205740"/>
              <a:ext cx="4953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5">
              <a:extLst>
                <a:ext uri="{FF2B5EF4-FFF2-40B4-BE49-F238E27FC236}">
                  <a16:creationId xmlns:a16="http://schemas.microsoft.com/office/drawing/2014/main" id="{BB3CEDDB-F487-A609-DAFD-E274C5CF03B4}"/>
                </a:ext>
              </a:extLst>
            </p:cNvPr>
            <p:cNvSpPr/>
            <p:nvPr/>
          </p:nvSpPr>
          <p:spPr>
            <a:xfrm>
              <a:off x="0" y="-205740"/>
              <a:ext cx="457200" cy="1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000" tIns="27000" rIns="27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77" name="Google Shape;77;p15">
              <a:extLst>
                <a:ext uri="{FF2B5EF4-FFF2-40B4-BE49-F238E27FC236}">
                  <a16:creationId xmlns:a16="http://schemas.microsoft.com/office/drawing/2014/main" id="{756920CF-9064-A677-174F-46157B9F3754}"/>
                </a:ext>
              </a:extLst>
            </p:cNvPr>
            <p:cNvCxnSpPr/>
            <p:nvPr/>
          </p:nvCxnSpPr>
          <p:spPr>
            <a:xfrm rot="10800000">
              <a:off x="116967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5">
              <a:extLst>
                <a:ext uri="{FF2B5EF4-FFF2-40B4-BE49-F238E27FC236}">
                  <a16:creationId xmlns:a16="http://schemas.microsoft.com/office/drawing/2014/main" id="{4247F9F3-3437-A9AA-B757-3CD5893359F7}"/>
                </a:ext>
              </a:extLst>
            </p:cNvPr>
            <p:cNvCxnSpPr/>
            <p:nvPr/>
          </p:nvCxnSpPr>
          <p:spPr>
            <a:xfrm rot="10800000">
              <a:off x="457200" y="-205680"/>
              <a:ext cx="0" cy="137100"/>
            </a:xfrm>
            <a:prstGeom prst="straightConnector1">
              <a:avLst/>
            </a:prstGeom>
            <a:noFill/>
            <a:ln w="19050" cap="flat" cmpd="sng">
              <a:solidFill>
                <a:srgbClr val="50786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" name="Google Shape;79;p15">
            <a:extLst>
              <a:ext uri="{FF2B5EF4-FFF2-40B4-BE49-F238E27FC236}">
                <a16:creationId xmlns:a16="http://schemas.microsoft.com/office/drawing/2014/main" id="{3BE304E3-11E8-0996-1790-23936B1E131E}"/>
              </a:ext>
            </a:extLst>
          </p:cNvPr>
          <p:cNvSpPr txBox="1"/>
          <p:nvPr/>
        </p:nvSpPr>
        <p:spPr>
          <a:xfrm>
            <a:off x="217007" y="747257"/>
            <a:ext cx="8209560" cy="411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spAutoFit/>
          </a:bodyPr>
          <a:lstStyle/>
          <a:p>
            <a:pPr marL="120650">
              <a:buClr>
                <a:schemeClr val="lt1"/>
              </a:buClr>
              <a:buSzPts val="1700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Sign up for local emergency alerts: </a:t>
            </a: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ready.hawaii.gov/alerts</a:t>
            </a:r>
            <a:endParaRPr lang="en" sz="2400" b="1" u="sng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120650">
              <a:buSzPts val="1700"/>
            </a:pPr>
            <a:endParaRPr lang="en" sz="2400" b="1" u="sng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120650">
              <a:buSzPts val="1700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National Weather Service Honolulu website:</a:t>
            </a: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 weather.gov/hfo</a:t>
            </a:r>
          </a:p>
          <a:p>
            <a:pPr marL="120650">
              <a:buSzPts val="1700"/>
            </a:pPr>
            <a:endParaRPr lang="en" sz="2400" b="1" u="sng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120650">
              <a:buSzPts val="1700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Road closures and travel disruptions: </a:t>
            </a: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hidot.hawaii.gov</a:t>
            </a:r>
          </a:p>
          <a:p>
            <a:pPr marL="120650">
              <a:buSzPts val="1700"/>
            </a:pPr>
            <a:endParaRPr lang="en" sz="2400" b="1" u="sng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120650">
              <a:buSzPts val="1700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Donate to Hawaiʻi Community Foundation</a:t>
            </a:r>
            <a:r>
              <a:rPr lang="en" sz="2400" b="1">
                <a:solidFill>
                  <a:schemeClr val="lt1"/>
                </a:solidFill>
                <a:latin typeface="Garamond"/>
                <a:ea typeface="Garamond"/>
              </a:rPr>
              <a:t>, Stronger Hawai‘i Fund: </a:t>
            </a:r>
            <a:r>
              <a:rPr lang="en" sz="2400" u="sng">
                <a:solidFill>
                  <a:schemeClr val="lt1"/>
                </a:solidFill>
                <a:latin typeface="Garamond"/>
                <a:ea typeface="Garamond"/>
              </a:rPr>
              <a:t>hawaiicommunityfoundation.org</a:t>
            </a:r>
            <a:br>
              <a:rPr lang="en" sz="2400" u="sng">
                <a:solidFill>
                  <a:schemeClr val="lt1"/>
                </a:solidFill>
                <a:latin typeface="Garamond"/>
                <a:ea typeface="Garamond"/>
              </a:rPr>
            </a:br>
            <a:endParaRPr lang="en" sz="2400" b="1" u="sng">
              <a:solidFill>
                <a:schemeClr val="lt1"/>
              </a:solidFill>
              <a:latin typeface="Garamond"/>
              <a:ea typeface="Garamond"/>
              <a:cs typeface="Garamond"/>
            </a:endParaRPr>
          </a:p>
          <a:p>
            <a:pPr marL="120650">
              <a:buSzPts val="1700"/>
            </a:pPr>
            <a:r>
              <a:rPr lang="en" sz="2400" b="1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Donate to American Red Cross and Salvation Army for local relief: </a:t>
            </a:r>
            <a:r>
              <a:rPr lang="en" sz="2400" b="1" u="sng">
                <a:solidFill>
                  <a:schemeClr val="lt1"/>
                </a:solidFill>
                <a:latin typeface="Garamond"/>
                <a:ea typeface="Garamond"/>
                <a:cs typeface="Garamond"/>
              </a:rPr>
              <a:t>ready.hawaii.gov</a:t>
            </a:r>
            <a:endParaRPr lang="en">
              <a:solidFill>
                <a:schemeClr val="lt1"/>
              </a:solidFill>
            </a:endParaRPr>
          </a:p>
        </p:txBody>
      </p:sp>
      <p:pic>
        <p:nvPicPr>
          <p:cNvPr id="80" name="Google Shape;80;p15">
            <a:extLst>
              <a:ext uri="{FF2B5EF4-FFF2-40B4-BE49-F238E27FC236}">
                <a16:creationId xmlns:a16="http://schemas.microsoft.com/office/drawing/2014/main" id="{4361F7E4-44D3-ED15-928A-A318B1C54B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950" y="109069"/>
            <a:ext cx="753411" cy="75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980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d80cc5-717f-4eb3-ae44-d5154a65110d" xsi:nil="true"/>
    <lcf76f155ced4ddcb4097134ff3c332f xmlns="e82ed437-b905-4401-88b6-92fef6fc1b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DDA8AACC7B74E928A6BA1D426D53F" ma:contentTypeVersion="10" ma:contentTypeDescription="Create a new document." ma:contentTypeScope="" ma:versionID="47e35833a31faf3b9df58df97df097a8">
  <xsd:schema xmlns:xsd="http://www.w3.org/2001/XMLSchema" xmlns:xs="http://www.w3.org/2001/XMLSchema" xmlns:p="http://schemas.microsoft.com/office/2006/metadata/properties" xmlns:ns2="e82ed437-b905-4401-88b6-92fef6fc1bd2" xmlns:ns3="47d80cc5-717f-4eb3-ae44-d5154a65110d" targetNamespace="http://schemas.microsoft.com/office/2006/metadata/properties" ma:root="true" ma:fieldsID="1de07fa6611750a9f09736bfd6d221bd" ns2:_="" ns3:_="">
    <xsd:import namespace="e82ed437-b905-4401-88b6-92fef6fc1bd2"/>
    <xsd:import namespace="47d80cc5-717f-4eb3-ae44-d5154a651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ed437-b905-4401-88b6-92fef6fc1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0b7209-8b30-4d9f-9476-6b035fe2b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80cc5-717f-4eb3-ae44-d5154a6511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37e2fc-228e-48c6-987b-152133d74c16}" ma:internalName="TaxCatchAll" ma:showField="CatchAllData" ma:web="47d80cc5-717f-4eb3-ae44-d5154a651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26F94-E42D-455C-981E-3EFABE180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E910F-102C-4BBB-AD37-D62C8FADE900}">
  <ds:schemaRefs>
    <ds:schemaRef ds:uri="47d80cc5-717f-4eb3-ae44-d5154a65110d"/>
    <ds:schemaRef ds:uri="e82ed437-b905-4401-88b6-92fef6fc1b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20469D-4000-4C70-9D86-4EE0A3CD6B2B}">
  <ds:schemaRefs>
    <ds:schemaRef ds:uri="47d80cc5-717f-4eb3-ae44-d5154a65110d"/>
    <ds:schemaRef ds:uri="e82ed437-b905-4401-88b6-92fef6fc1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6d48bd7-a8ec-495f-9684-067f65f4b446}" enabled="1" method="Standard" siteId="{3847dec6-63b2-43f9-a6d0-58a40aaa1a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PowerPoint Presentation</vt:lpstr>
      <vt:lpstr>Severe Weather Update</vt:lpstr>
      <vt:lpstr>PowerPoint Presentation</vt:lpstr>
      <vt:lpstr>Wahiawā Dam Timeline</vt:lpstr>
      <vt:lpstr>Rainfall Forecast Through Sunday Night </vt:lpstr>
      <vt:lpstr>3-Day Rainfall Forecast Through Sunday Night </vt:lpstr>
      <vt:lpstr>Shelter Information </vt:lpstr>
      <vt:lpstr>Kamaʻāina Hotel Rates for Evacuees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</cp:revision>
  <dcterms:modified xsi:type="dcterms:W3CDTF">2026-03-21T04:37:22Z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0x010100309DDA8AACC7B74E928A6BA1D426D53F</vt:lpwstr>
  </property>
  <property fmtid="{D5CDD505-2E9C-101B-9397-08002B2CF9AE}" pid="3" name="MediaServiceImageTags">
    <vt:lpwstr/>
  </property>
</Properties>
</file>