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62"/>
  </p:notesMasterIdLst>
  <p:handoutMasterIdLst>
    <p:handoutMasterId r:id="rId63"/>
  </p:handoutMasterIdLst>
  <p:sldIdLst>
    <p:sldId id="709" r:id="rId5"/>
    <p:sldId id="776" r:id="rId6"/>
    <p:sldId id="823" r:id="rId7"/>
    <p:sldId id="821" r:id="rId8"/>
    <p:sldId id="822" r:id="rId9"/>
    <p:sldId id="778" r:id="rId10"/>
    <p:sldId id="811" r:id="rId11"/>
    <p:sldId id="828" r:id="rId12"/>
    <p:sldId id="829" r:id="rId13"/>
    <p:sldId id="830" r:id="rId14"/>
    <p:sldId id="831" r:id="rId15"/>
    <p:sldId id="807" r:id="rId16"/>
    <p:sldId id="815" r:id="rId17"/>
    <p:sldId id="833" r:id="rId18"/>
    <p:sldId id="846" r:id="rId19"/>
    <p:sldId id="850" r:id="rId20"/>
    <p:sldId id="847" r:id="rId21"/>
    <p:sldId id="848" r:id="rId22"/>
    <p:sldId id="849" r:id="rId23"/>
    <p:sldId id="834" r:id="rId24"/>
    <p:sldId id="836" r:id="rId25"/>
    <p:sldId id="837" r:id="rId26"/>
    <p:sldId id="838" r:id="rId27"/>
    <p:sldId id="839" r:id="rId28"/>
    <p:sldId id="853" r:id="rId29"/>
    <p:sldId id="854" r:id="rId30"/>
    <p:sldId id="840" r:id="rId31"/>
    <p:sldId id="855" r:id="rId32"/>
    <p:sldId id="856" r:id="rId33"/>
    <p:sldId id="841" r:id="rId34"/>
    <p:sldId id="851" r:id="rId35"/>
    <p:sldId id="852" r:id="rId36"/>
    <p:sldId id="842" r:id="rId37"/>
    <p:sldId id="843" r:id="rId38"/>
    <p:sldId id="844" r:id="rId39"/>
    <p:sldId id="857" r:id="rId40"/>
    <p:sldId id="861" r:id="rId41"/>
    <p:sldId id="862" r:id="rId42"/>
    <p:sldId id="863" r:id="rId43"/>
    <p:sldId id="864" r:id="rId44"/>
    <p:sldId id="865" r:id="rId45"/>
    <p:sldId id="866" r:id="rId46"/>
    <p:sldId id="867" r:id="rId47"/>
    <p:sldId id="868" r:id="rId48"/>
    <p:sldId id="869" r:id="rId49"/>
    <p:sldId id="870" r:id="rId50"/>
    <p:sldId id="871" r:id="rId51"/>
    <p:sldId id="872" r:id="rId52"/>
    <p:sldId id="873" r:id="rId53"/>
    <p:sldId id="858" r:id="rId54"/>
    <p:sldId id="860" r:id="rId55"/>
    <p:sldId id="859" r:id="rId56"/>
    <p:sldId id="824" r:id="rId57"/>
    <p:sldId id="818" r:id="rId58"/>
    <p:sldId id="817" r:id="rId59"/>
    <p:sldId id="845" r:id="rId60"/>
    <p:sldId id="780" r:id="rId6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08A112AC-3139-44A6-A187-A3CA52357178}">
          <p14:sldIdLst>
            <p14:sldId id="709"/>
            <p14:sldId id="776"/>
            <p14:sldId id="823"/>
            <p14:sldId id="821"/>
            <p14:sldId id="822"/>
            <p14:sldId id="778"/>
            <p14:sldId id="811"/>
            <p14:sldId id="828"/>
            <p14:sldId id="829"/>
          </p14:sldIdLst>
        </p14:section>
        <p14:section name="Untitled Section" id="{E7B35AEE-F91C-4493-B32D-DF44B6AC1103}">
          <p14:sldIdLst>
            <p14:sldId id="830"/>
            <p14:sldId id="831"/>
            <p14:sldId id="807"/>
            <p14:sldId id="815"/>
            <p14:sldId id="833"/>
            <p14:sldId id="846"/>
            <p14:sldId id="850"/>
            <p14:sldId id="847"/>
            <p14:sldId id="848"/>
            <p14:sldId id="849"/>
            <p14:sldId id="834"/>
            <p14:sldId id="836"/>
            <p14:sldId id="837"/>
            <p14:sldId id="838"/>
            <p14:sldId id="839"/>
            <p14:sldId id="853"/>
            <p14:sldId id="854"/>
            <p14:sldId id="840"/>
            <p14:sldId id="855"/>
            <p14:sldId id="856"/>
            <p14:sldId id="841"/>
            <p14:sldId id="851"/>
            <p14:sldId id="852"/>
            <p14:sldId id="842"/>
            <p14:sldId id="843"/>
            <p14:sldId id="844"/>
            <p14:sldId id="857"/>
            <p14:sldId id="861"/>
            <p14:sldId id="862"/>
            <p14:sldId id="863"/>
            <p14:sldId id="864"/>
            <p14:sldId id="865"/>
            <p14:sldId id="866"/>
            <p14:sldId id="867"/>
            <p14:sldId id="868"/>
            <p14:sldId id="869"/>
            <p14:sldId id="870"/>
            <p14:sldId id="871"/>
            <p14:sldId id="872"/>
            <p14:sldId id="873"/>
            <p14:sldId id="858"/>
            <p14:sldId id="860"/>
            <p14:sldId id="859"/>
            <p14:sldId id="824"/>
            <p14:sldId id="818"/>
            <p14:sldId id="817"/>
            <p14:sldId id="845"/>
            <p14:sldId id="7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A84E1C"/>
    <a:srgbClr val="00FF00"/>
    <a:srgbClr val="2303AD"/>
    <a:srgbClr val="ACA1FD"/>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BBD00-0C1C-44F4-8178-D138F28BE183}" v="150" dt="2025-05-20T02:01:17.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92112" autoAdjust="0"/>
  </p:normalViewPr>
  <p:slideViewPr>
    <p:cSldViewPr>
      <p:cViewPr varScale="1">
        <p:scale>
          <a:sx n="102" d="100"/>
          <a:sy n="102" d="100"/>
        </p:scale>
        <p:origin x="1626" y="84"/>
      </p:cViewPr>
      <p:guideLst>
        <p:guide orient="horz" pos="2160"/>
        <p:guide pos="2880"/>
      </p:guideLst>
    </p:cSldViewPr>
  </p:slideViewPr>
  <p:notesTextViewPr>
    <p:cViewPr>
      <p:scale>
        <a:sx n="3" d="2"/>
        <a:sy n="3" d="2"/>
      </p:scale>
      <p:origin x="0" y="0"/>
    </p:cViewPr>
  </p:notesTextViewPr>
  <p:sorterViewPr>
    <p:cViewPr>
      <p:scale>
        <a:sx n="80" d="100"/>
        <a:sy n="80" d="100"/>
      </p:scale>
      <p:origin x="0" y="0"/>
    </p:cViewPr>
  </p:sorterViewPr>
  <p:notesViewPr>
    <p:cSldViewPr>
      <p:cViewPr varScale="1">
        <p:scale>
          <a:sx n="78" d="100"/>
          <a:sy n="78" d="100"/>
        </p:scale>
        <p:origin x="3930"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irez, Cesar Alcid II SGM USARMY NG HIARNG (USA)" userId="32e8bc5f-c4e4-434f-bf01-e8eec12b65f2" providerId="ADAL" clId="{A1FBBD00-0C1C-44F4-8178-D138F28BE183}"/>
    <pc:docChg chg="undo custSel addSld delSld modSld sldOrd modSection">
      <pc:chgData name="Ramirez, Cesar Alcid II SGM USARMY NG HIARNG (USA)" userId="32e8bc5f-c4e4-434f-bf01-e8eec12b65f2" providerId="ADAL" clId="{A1FBBD00-0C1C-44F4-8178-D138F28BE183}" dt="2025-05-20T02:01:36.369" v="3243" actId="20577"/>
      <pc:docMkLst>
        <pc:docMk/>
      </pc:docMkLst>
      <pc:sldChg chg="modSp mod">
        <pc:chgData name="Ramirez, Cesar Alcid II SGM USARMY NG HIARNG (USA)" userId="32e8bc5f-c4e4-434f-bf01-e8eec12b65f2" providerId="ADAL" clId="{A1FBBD00-0C1C-44F4-8178-D138F28BE183}" dt="2025-05-13T18:16:11.383" v="27" actId="20577"/>
        <pc:sldMkLst>
          <pc:docMk/>
          <pc:sldMk cId="3822128455" sldId="709"/>
        </pc:sldMkLst>
        <pc:spChg chg="mod">
          <ac:chgData name="Ramirez, Cesar Alcid II SGM USARMY NG HIARNG (USA)" userId="32e8bc5f-c4e4-434f-bf01-e8eec12b65f2" providerId="ADAL" clId="{A1FBBD00-0C1C-44F4-8178-D138F28BE183}" dt="2025-05-13T18:16:11.383" v="27" actId="20577"/>
          <ac:spMkLst>
            <pc:docMk/>
            <pc:sldMk cId="3822128455" sldId="709"/>
            <ac:spMk id="5" creationId="{00000000-0000-0000-0000-000000000000}"/>
          </ac:spMkLst>
        </pc:spChg>
      </pc:sldChg>
      <pc:sldChg chg="modSp mod">
        <pc:chgData name="Ramirez, Cesar Alcid II SGM USARMY NG HIARNG (USA)" userId="32e8bc5f-c4e4-434f-bf01-e8eec12b65f2" providerId="ADAL" clId="{A1FBBD00-0C1C-44F4-8178-D138F28BE183}" dt="2025-05-13T18:23:11.897" v="734" actId="5793"/>
        <pc:sldMkLst>
          <pc:docMk/>
          <pc:sldMk cId="3130901463" sldId="778"/>
        </pc:sldMkLst>
        <pc:spChg chg="mod">
          <ac:chgData name="Ramirez, Cesar Alcid II SGM USARMY NG HIARNG (USA)" userId="32e8bc5f-c4e4-434f-bf01-e8eec12b65f2" providerId="ADAL" clId="{A1FBBD00-0C1C-44F4-8178-D138F28BE183}" dt="2025-05-13T18:23:11.897" v="734" actId="5793"/>
          <ac:spMkLst>
            <pc:docMk/>
            <pc:sldMk cId="3130901463" sldId="778"/>
            <ac:spMk id="3" creationId="{72301987-63BD-8713-CE65-DFFD33543956}"/>
          </ac:spMkLst>
        </pc:spChg>
      </pc:sldChg>
      <pc:sldChg chg="modSp mod">
        <pc:chgData name="Ramirez, Cesar Alcid II SGM USARMY NG HIARNG (USA)" userId="32e8bc5f-c4e4-434f-bf01-e8eec12b65f2" providerId="ADAL" clId="{A1FBBD00-0C1C-44F4-8178-D138F28BE183}" dt="2025-05-13T19:45:11.994" v="2558" actId="12"/>
        <pc:sldMkLst>
          <pc:docMk/>
          <pc:sldMk cId="1896804006" sldId="780"/>
        </pc:sldMkLst>
        <pc:spChg chg="mod">
          <ac:chgData name="Ramirez, Cesar Alcid II SGM USARMY NG HIARNG (USA)" userId="32e8bc5f-c4e4-434f-bf01-e8eec12b65f2" providerId="ADAL" clId="{A1FBBD00-0C1C-44F4-8178-D138F28BE183}" dt="2025-05-13T19:45:11.994" v="2558" actId="12"/>
          <ac:spMkLst>
            <pc:docMk/>
            <pc:sldMk cId="1896804006" sldId="780"/>
            <ac:spMk id="3" creationId="{5A0D7591-3C64-ACF4-6300-FF1209C3934A}"/>
          </ac:spMkLst>
        </pc:spChg>
      </pc:sldChg>
      <pc:sldChg chg="del">
        <pc:chgData name="Ramirez, Cesar Alcid II SGM USARMY NG HIARNG (USA)" userId="32e8bc5f-c4e4-434f-bf01-e8eec12b65f2" providerId="ADAL" clId="{A1FBBD00-0C1C-44F4-8178-D138F28BE183}" dt="2025-05-13T18:50:16.904" v="1660" actId="47"/>
        <pc:sldMkLst>
          <pc:docMk/>
          <pc:sldMk cId="3807508799" sldId="799"/>
        </pc:sldMkLst>
      </pc:sldChg>
      <pc:sldChg chg="del">
        <pc:chgData name="Ramirez, Cesar Alcid II SGM USARMY NG HIARNG (USA)" userId="32e8bc5f-c4e4-434f-bf01-e8eec12b65f2" providerId="ADAL" clId="{A1FBBD00-0C1C-44F4-8178-D138F28BE183}" dt="2025-05-13T18:50:18.648" v="1661" actId="47"/>
        <pc:sldMkLst>
          <pc:docMk/>
          <pc:sldMk cId="1474454987" sldId="803"/>
        </pc:sldMkLst>
      </pc:sldChg>
      <pc:sldChg chg="modSp mod">
        <pc:chgData name="Ramirez, Cesar Alcid II SGM USARMY NG HIARNG (USA)" userId="32e8bc5f-c4e4-434f-bf01-e8eec12b65f2" providerId="ADAL" clId="{A1FBBD00-0C1C-44F4-8178-D138F28BE183}" dt="2025-05-13T18:50:05.722" v="1659" actId="20577"/>
        <pc:sldMkLst>
          <pc:docMk/>
          <pc:sldMk cId="119878936" sldId="807"/>
        </pc:sldMkLst>
        <pc:spChg chg="mod">
          <ac:chgData name="Ramirez, Cesar Alcid II SGM USARMY NG HIARNG (USA)" userId="32e8bc5f-c4e4-434f-bf01-e8eec12b65f2" providerId="ADAL" clId="{A1FBBD00-0C1C-44F4-8178-D138F28BE183}" dt="2025-05-13T18:48:29.749" v="1583" actId="255"/>
          <ac:spMkLst>
            <pc:docMk/>
            <pc:sldMk cId="119878936" sldId="807"/>
            <ac:spMk id="2" creationId="{99D3691C-AE47-493C-0A6E-27AE96373D27}"/>
          </ac:spMkLst>
        </pc:spChg>
        <pc:spChg chg="mod">
          <ac:chgData name="Ramirez, Cesar Alcid II SGM USARMY NG HIARNG (USA)" userId="32e8bc5f-c4e4-434f-bf01-e8eec12b65f2" providerId="ADAL" clId="{A1FBBD00-0C1C-44F4-8178-D138F28BE183}" dt="2025-05-13T18:49:25.343" v="1644" actId="20577"/>
          <ac:spMkLst>
            <pc:docMk/>
            <pc:sldMk cId="119878936" sldId="807"/>
            <ac:spMk id="6" creationId="{E0F735CF-608A-C8D3-EC95-CB72E79BABA3}"/>
          </ac:spMkLst>
        </pc:spChg>
        <pc:spChg chg="mod">
          <ac:chgData name="Ramirez, Cesar Alcid II SGM USARMY NG HIARNG (USA)" userId="32e8bc5f-c4e4-434f-bf01-e8eec12b65f2" providerId="ADAL" clId="{A1FBBD00-0C1C-44F4-8178-D138F28BE183}" dt="2025-05-13T18:49:34.674" v="1653" actId="20577"/>
          <ac:spMkLst>
            <pc:docMk/>
            <pc:sldMk cId="119878936" sldId="807"/>
            <ac:spMk id="7" creationId="{58E13497-6F1B-A678-02A9-7FC0B0D7A1CE}"/>
          </ac:spMkLst>
        </pc:spChg>
        <pc:spChg chg="mod">
          <ac:chgData name="Ramirez, Cesar Alcid II SGM USARMY NG HIARNG (USA)" userId="32e8bc5f-c4e4-434f-bf01-e8eec12b65f2" providerId="ADAL" clId="{A1FBBD00-0C1C-44F4-8178-D138F28BE183}" dt="2025-05-13T18:50:05.722" v="1659" actId="20577"/>
          <ac:spMkLst>
            <pc:docMk/>
            <pc:sldMk cId="119878936" sldId="807"/>
            <ac:spMk id="8" creationId="{5A26A03B-6DCC-C822-E7B9-35BBF15C8445}"/>
          </ac:spMkLst>
        </pc:spChg>
        <pc:spChg chg="mod">
          <ac:chgData name="Ramirez, Cesar Alcid II SGM USARMY NG HIARNG (USA)" userId="32e8bc5f-c4e4-434f-bf01-e8eec12b65f2" providerId="ADAL" clId="{A1FBBD00-0C1C-44F4-8178-D138F28BE183}" dt="2025-05-13T18:49:54.250" v="1656"/>
          <ac:spMkLst>
            <pc:docMk/>
            <pc:sldMk cId="119878936" sldId="807"/>
            <ac:spMk id="9" creationId="{A9290E19-7328-F13C-7560-836722E24995}"/>
          </ac:spMkLst>
        </pc:spChg>
      </pc:sldChg>
      <pc:sldChg chg="del">
        <pc:chgData name="Ramirez, Cesar Alcid II SGM USARMY NG HIARNG (USA)" userId="32e8bc5f-c4e4-434f-bf01-e8eec12b65f2" providerId="ADAL" clId="{A1FBBD00-0C1C-44F4-8178-D138F28BE183}" dt="2025-05-13T18:24:04.123" v="735" actId="47"/>
        <pc:sldMkLst>
          <pc:docMk/>
          <pc:sldMk cId="2289845960" sldId="808"/>
        </pc:sldMkLst>
      </pc:sldChg>
      <pc:sldChg chg="modSp mod">
        <pc:chgData name="Ramirez, Cesar Alcid II SGM USARMY NG HIARNG (USA)" userId="32e8bc5f-c4e4-434f-bf01-e8eec12b65f2" providerId="ADAL" clId="{A1FBBD00-0C1C-44F4-8178-D138F28BE183}" dt="2025-05-13T18:31:31.282" v="938" actId="12"/>
        <pc:sldMkLst>
          <pc:docMk/>
          <pc:sldMk cId="2840980789" sldId="811"/>
        </pc:sldMkLst>
        <pc:spChg chg="mod">
          <ac:chgData name="Ramirez, Cesar Alcid II SGM USARMY NG HIARNG (USA)" userId="32e8bc5f-c4e4-434f-bf01-e8eec12b65f2" providerId="ADAL" clId="{A1FBBD00-0C1C-44F4-8178-D138F28BE183}" dt="2025-05-13T18:24:46.319" v="763" actId="20577"/>
          <ac:spMkLst>
            <pc:docMk/>
            <pc:sldMk cId="2840980789" sldId="811"/>
            <ac:spMk id="2" creationId="{209072B3-C910-2057-72AC-8916095E9E86}"/>
          </ac:spMkLst>
        </pc:spChg>
        <pc:spChg chg="mod">
          <ac:chgData name="Ramirez, Cesar Alcid II SGM USARMY NG HIARNG (USA)" userId="32e8bc5f-c4e4-434f-bf01-e8eec12b65f2" providerId="ADAL" clId="{A1FBBD00-0C1C-44F4-8178-D138F28BE183}" dt="2025-05-13T18:31:31.282" v="938" actId="12"/>
          <ac:spMkLst>
            <pc:docMk/>
            <pc:sldMk cId="2840980789" sldId="811"/>
            <ac:spMk id="3" creationId="{72301987-63BD-8713-CE65-DFFD33543956}"/>
          </ac:spMkLst>
        </pc:spChg>
      </pc:sldChg>
      <pc:sldChg chg="addSp delSp modSp mod">
        <pc:chgData name="Ramirez, Cesar Alcid II SGM USARMY NG HIARNG (USA)" userId="32e8bc5f-c4e4-434f-bf01-e8eec12b65f2" providerId="ADAL" clId="{A1FBBD00-0C1C-44F4-8178-D138F28BE183}" dt="2025-05-13T19:00:55.819" v="1889" actId="1076"/>
        <pc:sldMkLst>
          <pc:docMk/>
          <pc:sldMk cId="648057547" sldId="815"/>
        </pc:sldMkLst>
        <pc:spChg chg="mod">
          <ac:chgData name="Ramirez, Cesar Alcid II SGM USARMY NG HIARNG (USA)" userId="32e8bc5f-c4e4-434f-bf01-e8eec12b65f2" providerId="ADAL" clId="{A1FBBD00-0C1C-44F4-8178-D138F28BE183}" dt="2025-05-13T18:52:12.806" v="1675" actId="20577"/>
          <ac:spMkLst>
            <pc:docMk/>
            <pc:sldMk cId="648057547" sldId="815"/>
            <ac:spMk id="2" creationId="{525A6E86-EF12-BB8D-04B8-72AD35CDE8C7}"/>
          </ac:spMkLst>
        </pc:spChg>
        <pc:spChg chg="mod topLvl">
          <ac:chgData name="Ramirez, Cesar Alcid II SGM USARMY NG HIARNG (USA)" userId="32e8bc5f-c4e4-434f-bf01-e8eec12b65f2" providerId="ADAL" clId="{A1FBBD00-0C1C-44F4-8178-D138F28BE183}" dt="2025-05-13T18:58:44.685" v="1837" actId="338"/>
          <ac:spMkLst>
            <pc:docMk/>
            <pc:sldMk cId="648057547" sldId="815"/>
            <ac:spMk id="14" creationId="{3E2CB3D8-DE25-F45C-CD75-D992E4AC2894}"/>
          </ac:spMkLst>
        </pc:spChg>
        <pc:spChg chg="mod topLvl">
          <ac:chgData name="Ramirez, Cesar Alcid II SGM USARMY NG HIARNG (USA)" userId="32e8bc5f-c4e4-434f-bf01-e8eec12b65f2" providerId="ADAL" clId="{A1FBBD00-0C1C-44F4-8178-D138F28BE183}" dt="2025-05-13T18:58:44.685" v="1837" actId="338"/>
          <ac:spMkLst>
            <pc:docMk/>
            <pc:sldMk cId="648057547" sldId="815"/>
            <ac:spMk id="15" creationId="{172E76D6-C16C-066D-F3B2-7F52831E3304}"/>
          </ac:spMkLst>
        </pc:spChg>
        <pc:spChg chg="mod">
          <ac:chgData name="Ramirez, Cesar Alcid II SGM USARMY NG HIARNG (USA)" userId="32e8bc5f-c4e4-434f-bf01-e8eec12b65f2" providerId="ADAL" clId="{A1FBBD00-0C1C-44F4-8178-D138F28BE183}" dt="2025-05-13T18:59:31.032" v="1849" actId="1076"/>
          <ac:spMkLst>
            <pc:docMk/>
            <pc:sldMk cId="648057547" sldId="815"/>
            <ac:spMk id="18" creationId="{F0C575D1-8501-7211-8441-582C87E5B5B3}"/>
          </ac:spMkLst>
        </pc:spChg>
        <pc:spChg chg="mod">
          <ac:chgData name="Ramirez, Cesar Alcid II SGM USARMY NG HIARNG (USA)" userId="32e8bc5f-c4e4-434f-bf01-e8eec12b65f2" providerId="ADAL" clId="{A1FBBD00-0C1C-44F4-8178-D138F28BE183}" dt="2025-05-13T18:59:35.194" v="1850" actId="1076"/>
          <ac:spMkLst>
            <pc:docMk/>
            <pc:sldMk cId="648057547" sldId="815"/>
            <ac:spMk id="22" creationId="{F2AAA3A7-DE80-2733-0E6E-EBFA6E288852}"/>
          </ac:spMkLst>
        </pc:spChg>
        <pc:spChg chg="mod">
          <ac:chgData name="Ramirez, Cesar Alcid II SGM USARMY NG HIARNG (USA)" userId="32e8bc5f-c4e4-434f-bf01-e8eec12b65f2" providerId="ADAL" clId="{A1FBBD00-0C1C-44F4-8178-D138F28BE183}" dt="2025-05-13T18:59:54.092" v="1854" actId="1076"/>
          <ac:spMkLst>
            <pc:docMk/>
            <pc:sldMk cId="648057547" sldId="815"/>
            <ac:spMk id="23" creationId="{675010FB-C1D8-ECC4-433E-805C54A0B77B}"/>
          </ac:spMkLst>
        </pc:spChg>
        <pc:spChg chg="mod">
          <ac:chgData name="Ramirez, Cesar Alcid II SGM USARMY NG HIARNG (USA)" userId="32e8bc5f-c4e4-434f-bf01-e8eec12b65f2" providerId="ADAL" clId="{A1FBBD00-0C1C-44F4-8178-D138F28BE183}" dt="2025-05-13T18:59:54.092" v="1854" actId="1076"/>
          <ac:spMkLst>
            <pc:docMk/>
            <pc:sldMk cId="648057547" sldId="815"/>
            <ac:spMk id="25" creationId="{14D06970-83AD-A061-0EA2-75D14BE41F36}"/>
          </ac:spMkLst>
        </pc:spChg>
        <pc:spChg chg="mod">
          <ac:chgData name="Ramirez, Cesar Alcid II SGM USARMY NG HIARNG (USA)" userId="32e8bc5f-c4e4-434f-bf01-e8eec12b65f2" providerId="ADAL" clId="{A1FBBD00-0C1C-44F4-8178-D138F28BE183}" dt="2025-05-13T18:56:06.145" v="1778" actId="20577"/>
          <ac:spMkLst>
            <pc:docMk/>
            <pc:sldMk cId="648057547" sldId="815"/>
            <ac:spMk id="31" creationId="{722A2DDC-B2CA-63E5-EA49-DF380E5DC0E7}"/>
          </ac:spMkLst>
        </pc:spChg>
        <pc:spChg chg="mod">
          <ac:chgData name="Ramirez, Cesar Alcid II SGM USARMY NG HIARNG (USA)" userId="32e8bc5f-c4e4-434f-bf01-e8eec12b65f2" providerId="ADAL" clId="{A1FBBD00-0C1C-44F4-8178-D138F28BE183}" dt="2025-05-13T18:56:50.934" v="1808" actId="1037"/>
          <ac:spMkLst>
            <pc:docMk/>
            <pc:sldMk cId="648057547" sldId="815"/>
            <ac:spMk id="40" creationId="{A9386573-FDCA-EF5E-A0AE-E4F9210E6539}"/>
          </ac:spMkLst>
        </pc:spChg>
        <pc:spChg chg="mod">
          <ac:chgData name="Ramirez, Cesar Alcid II SGM USARMY NG HIARNG (USA)" userId="32e8bc5f-c4e4-434f-bf01-e8eec12b65f2" providerId="ADAL" clId="{A1FBBD00-0C1C-44F4-8178-D138F28BE183}" dt="2025-05-13T18:58:56.141" v="1839" actId="1037"/>
          <ac:spMkLst>
            <pc:docMk/>
            <pc:sldMk cId="648057547" sldId="815"/>
            <ac:spMk id="41" creationId="{2D185945-181C-5E12-9FAD-8B1D545F9F80}"/>
          </ac:spMkLst>
        </pc:spChg>
        <pc:spChg chg="mod">
          <ac:chgData name="Ramirez, Cesar Alcid II SGM USARMY NG HIARNG (USA)" userId="32e8bc5f-c4e4-434f-bf01-e8eec12b65f2" providerId="ADAL" clId="{A1FBBD00-0C1C-44F4-8178-D138F28BE183}" dt="2025-05-13T18:59:57.034" v="1855" actId="1076"/>
          <ac:spMkLst>
            <pc:docMk/>
            <pc:sldMk cId="648057547" sldId="815"/>
            <ac:spMk id="42" creationId="{692087D0-714A-0F47-D269-F16988E01432}"/>
          </ac:spMkLst>
        </pc:spChg>
        <pc:spChg chg="mod">
          <ac:chgData name="Ramirez, Cesar Alcid II SGM USARMY NG HIARNG (USA)" userId="32e8bc5f-c4e4-434f-bf01-e8eec12b65f2" providerId="ADAL" clId="{A1FBBD00-0C1C-44F4-8178-D138F28BE183}" dt="2025-05-13T19:00:00.459" v="1856" actId="1076"/>
          <ac:spMkLst>
            <pc:docMk/>
            <pc:sldMk cId="648057547" sldId="815"/>
            <ac:spMk id="44" creationId="{E4221862-D7EE-1269-DD14-9C222E2912C8}"/>
          </ac:spMkLst>
        </pc:spChg>
        <pc:spChg chg="mod">
          <ac:chgData name="Ramirez, Cesar Alcid II SGM USARMY NG HIARNG (USA)" userId="32e8bc5f-c4e4-434f-bf01-e8eec12b65f2" providerId="ADAL" clId="{A1FBBD00-0C1C-44F4-8178-D138F28BE183}" dt="2025-05-13T19:00:03.301" v="1857" actId="1076"/>
          <ac:spMkLst>
            <pc:docMk/>
            <pc:sldMk cId="648057547" sldId="815"/>
            <ac:spMk id="48" creationId="{0FFFD12A-CDD1-FC70-1DA8-E3D1CC78391A}"/>
          </ac:spMkLst>
        </pc:spChg>
        <pc:spChg chg="mod">
          <ac:chgData name="Ramirez, Cesar Alcid II SGM USARMY NG HIARNG (USA)" userId="32e8bc5f-c4e4-434f-bf01-e8eec12b65f2" providerId="ADAL" clId="{A1FBBD00-0C1C-44F4-8178-D138F28BE183}" dt="2025-05-13T19:00:44.183" v="1886" actId="20577"/>
          <ac:spMkLst>
            <pc:docMk/>
            <pc:sldMk cId="648057547" sldId="815"/>
            <ac:spMk id="50" creationId="{5D92188B-9782-9207-BBA4-A2429E0E11EF}"/>
          </ac:spMkLst>
        </pc:spChg>
        <pc:spChg chg="mod">
          <ac:chgData name="Ramirez, Cesar Alcid II SGM USARMY NG HIARNG (USA)" userId="32e8bc5f-c4e4-434f-bf01-e8eec12b65f2" providerId="ADAL" clId="{A1FBBD00-0C1C-44F4-8178-D138F28BE183}" dt="2025-05-13T18:57:46.622" v="1828" actId="1076"/>
          <ac:spMkLst>
            <pc:docMk/>
            <pc:sldMk cId="648057547" sldId="815"/>
            <ac:spMk id="56" creationId="{D1F56661-A2FE-E3A3-FD86-7B13574732C7}"/>
          </ac:spMkLst>
        </pc:spChg>
        <pc:spChg chg="mod">
          <ac:chgData name="Ramirez, Cesar Alcid II SGM USARMY NG HIARNG (USA)" userId="32e8bc5f-c4e4-434f-bf01-e8eec12b65f2" providerId="ADAL" clId="{A1FBBD00-0C1C-44F4-8178-D138F28BE183}" dt="2025-05-13T18:57:46.622" v="1828" actId="1076"/>
          <ac:spMkLst>
            <pc:docMk/>
            <pc:sldMk cId="648057547" sldId="815"/>
            <ac:spMk id="57" creationId="{819D902C-5C5B-6FFB-B89D-64273D6601B2}"/>
          </ac:spMkLst>
        </pc:spChg>
        <pc:spChg chg="mod">
          <ac:chgData name="Ramirez, Cesar Alcid II SGM USARMY NG HIARNG (USA)" userId="32e8bc5f-c4e4-434f-bf01-e8eec12b65f2" providerId="ADAL" clId="{A1FBBD00-0C1C-44F4-8178-D138F28BE183}" dt="2025-05-13T18:57:59.973" v="1830" actId="1076"/>
          <ac:spMkLst>
            <pc:docMk/>
            <pc:sldMk cId="648057547" sldId="815"/>
            <ac:spMk id="59" creationId="{1B86FE79-91D2-E646-3A7C-6DE925B84176}"/>
          </ac:spMkLst>
        </pc:spChg>
        <pc:spChg chg="mod">
          <ac:chgData name="Ramirez, Cesar Alcid II SGM USARMY NG HIARNG (USA)" userId="32e8bc5f-c4e4-434f-bf01-e8eec12b65f2" providerId="ADAL" clId="{A1FBBD00-0C1C-44F4-8178-D138F28BE183}" dt="2025-05-13T18:57:59.973" v="1830" actId="1076"/>
          <ac:spMkLst>
            <pc:docMk/>
            <pc:sldMk cId="648057547" sldId="815"/>
            <ac:spMk id="60" creationId="{FDAF188E-69B3-417A-371D-C8DFEB80B2F5}"/>
          </ac:spMkLst>
        </pc:spChg>
        <pc:spChg chg="mod">
          <ac:chgData name="Ramirez, Cesar Alcid II SGM USARMY NG HIARNG (USA)" userId="32e8bc5f-c4e4-434f-bf01-e8eec12b65f2" providerId="ADAL" clId="{A1FBBD00-0C1C-44F4-8178-D138F28BE183}" dt="2025-05-13T18:59:04.328" v="1841"/>
          <ac:spMkLst>
            <pc:docMk/>
            <pc:sldMk cId="648057547" sldId="815"/>
            <ac:spMk id="63" creationId="{62A94652-9903-BD3A-D5A0-6842B7820736}"/>
          </ac:spMkLst>
        </pc:spChg>
        <pc:spChg chg="mod">
          <ac:chgData name="Ramirez, Cesar Alcid II SGM USARMY NG HIARNG (USA)" userId="32e8bc5f-c4e4-434f-bf01-e8eec12b65f2" providerId="ADAL" clId="{A1FBBD00-0C1C-44F4-8178-D138F28BE183}" dt="2025-05-13T18:59:04.328" v="1841"/>
          <ac:spMkLst>
            <pc:docMk/>
            <pc:sldMk cId="648057547" sldId="815"/>
            <ac:spMk id="64" creationId="{4A5291EC-9692-D5E6-356C-0BB43E50AE9A}"/>
          </ac:spMkLst>
        </pc:spChg>
        <pc:spChg chg="mod">
          <ac:chgData name="Ramirez, Cesar Alcid II SGM USARMY NG HIARNG (USA)" userId="32e8bc5f-c4e4-434f-bf01-e8eec12b65f2" providerId="ADAL" clId="{A1FBBD00-0C1C-44F4-8178-D138F28BE183}" dt="2025-05-13T18:59:09.002" v="1843"/>
          <ac:spMkLst>
            <pc:docMk/>
            <pc:sldMk cId="648057547" sldId="815"/>
            <ac:spMk id="66" creationId="{316DCEC7-C4AB-78A2-29A6-D107F0012B2F}"/>
          </ac:spMkLst>
        </pc:spChg>
        <pc:spChg chg="mod">
          <ac:chgData name="Ramirez, Cesar Alcid II SGM USARMY NG HIARNG (USA)" userId="32e8bc5f-c4e4-434f-bf01-e8eec12b65f2" providerId="ADAL" clId="{A1FBBD00-0C1C-44F4-8178-D138F28BE183}" dt="2025-05-13T19:00:55.819" v="1889" actId="1076"/>
          <ac:spMkLst>
            <pc:docMk/>
            <pc:sldMk cId="648057547" sldId="815"/>
            <ac:spMk id="67" creationId="{FC3A2070-ABC5-4829-6AA0-23004EBD38D9}"/>
          </ac:spMkLst>
        </pc:spChg>
        <pc:spChg chg="mod">
          <ac:chgData name="Ramirez, Cesar Alcid II SGM USARMY NG HIARNG (USA)" userId="32e8bc5f-c4e4-434f-bf01-e8eec12b65f2" providerId="ADAL" clId="{A1FBBD00-0C1C-44F4-8178-D138F28BE183}" dt="2025-05-13T19:00:55.819" v="1889" actId="1076"/>
          <ac:spMkLst>
            <pc:docMk/>
            <pc:sldMk cId="648057547" sldId="815"/>
            <ac:spMk id="68" creationId="{9B7E35DD-4E70-4FE4-09FD-A606B61BBD5C}"/>
          </ac:spMkLst>
        </pc:spChg>
        <pc:spChg chg="mod">
          <ac:chgData name="Ramirez, Cesar Alcid II SGM USARMY NG HIARNG (USA)" userId="32e8bc5f-c4e4-434f-bf01-e8eec12b65f2" providerId="ADAL" clId="{A1FBBD00-0C1C-44F4-8178-D138F28BE183}" dt="2025-05-13T18:59:16.413" v="1846" actId="1038"/>
          <ac:spMkLst>
            <pc:docMk/>
            <pc:sldMk cId="648057547" sldId="815"/>
            <ac:spMk id="70" creationId="{935D1A20-F9B6-BF59-F31C-446D691B49DF}"/>
          </ac:spMkLst>
        </pc:spChg>
        <pc:spChg chg="mod">
          <ac:chgData name="Ramirez, Cesar Alcid II SGM USARMY NG HIARNG (USA)" userId="32e8bc5f-c4e4-434f-bf01-e8eec12b65f2" providerId="ADAL" clId="{A1FBBD00-0C1C-44F4-8178-D138F28BE183}" dt="2025-05-13T19:00:30.568" v="1866" actId="20577"/>
          <ac:spMkLst>
            <pc:docMk/>
            <pc:sldMk cId="648057547" sldId="815"/>
            <ac:spMk id="80" creationId="{7B9540B3-2788-5151-8AF6-2E81CFE75284}"/>
          </ac:spMkLst>
        </pc:spChg>
        <pc:spChg chg="mod">
          <ac:chgData name="Ramirez, Cesar Alcid II SGM USARMY NG HIARNG (USA)" userId="32e8bc5f-c4e4-434f-bf01-e8eec12b65f2" providerId="ADAL" clId="{A1FBBD00-0C1C-44F4-8178-D138F28BE183}" dt="2025-05-13T18:59:49.598" v="1852" actId="1076"/>
          <ac:spMkLst>
            <pc:docMk/>
            <pc:sldMk cId="648057547" sldId="815"/>
            <ac:spMk id="96" creationId="{0D4104C3-42A4-0478-B2FF-40D1A4470DCD}"/>
          </ac:spMkLst>
        </pc:spChg>
        <pc:spChg chg="mod">
          <ac:chgData name="Ramirez, Cesar Alcid II SGM USARMY NG HIARNG (USA)" userId="32e8bc5f-c4e4-434f-bf01-e8eec12b65f2" providerId="ADAL" clId="{A1FBBD00-0C1C-44F4-8178-D138F28BE183}" dt="2025-05-13T18:59:57.034" v="1855" actId="1076"/>
          <ac:spMkLst>
            <pc:docMk/>
            <pc:sldMk cId="648057547" sldId="815"/>
            <ac:spMk id="102" creationId="{E385D8DB-C0B5-0637-EDCB-0092D1D46CE1}"/>
          </ac:spMkLst>
        </pc:spChg>
        <pc:spChg chg="mod">
          <ac:chgData name="Ramirez, Cesar Alcid II SGM USARMY NG HIARNG (USA)" userId="32e8bc5f-c4e4-434f-bf01-e8eec12b65f2" providerId="ADAL" clId="{A1FBBD00-0C1C-44F4-8178-D138F28BE183}" dt="2025-05-13T19:00:03.301" v="1857" actId="1076"/>
          <ac:spMkLst>
            <pc:docMk/>
            <pc:sldMk cId="648057547" sldId="815"/>
            <ac:spMk id="104" creationId="{0619F195-AA68-30F9-660C-FED47811E87E}"/>
          </ac:spMkLst>
        </pc:spChg>
        <pc:spChg chg="mod">
          <ac:chgData name="Ramirez, Cesar Alcid II SGM USARMY NG HIARNG (USA)" userId="32e8bc5f-c4e4-434f-bf01-e8eec12b65f2" providerId="ADAL" clId="{A1FBBD00-0C1C-44F4-8178-D138F28BE183}" dt="2025-05-13T19:00:00.459" v="1856" actId="1076"/>
          <ac:spMkLst>
            <pc:docMk/>
            <pc:sldMk cId="648057547" sldId="815"/>
            <ac:spMk id="106" creationId="{4D3D531B-781C-18E7-34AC-FF642A1B2188}"/>
          </ac:spMkLst>
        </pc:spChg>
        <pc:spChg chg="mod">
          <ac:chgData name="Ramirez, Cesar Alcid II SGM USARMY NG HIARNG (USA)" userId="32e8bc5f-c4e4-434f-bf01-e8eec12b65f2" providerId="ADAL" clId="{A1FBBD00-0C1C-44F4-8178-D138F28BE183}" dt="2025-05-13T18:59:51.833" v="1853" actId="1076"/>
          <ac:spMkLst>
            <pc:docMk/>
            <pc:sldMk cId="648057547" sldId="815"/>
            <ac:spMk id="136" creationId="{8C6E80D8-4998-6DBA-D1B0-FEE02EC399CC}"/>
          </ac:spMkLst>
        </pc:spChg>
        <pc:grpChg chg="add mod">
          <ac:chgData name="Ramirez, Cesar Alcid II SGM USARMY NG HIARNG (USA)" userId="32e8bc5f-c4e4-434f-bf01-e8eec12b65f2" providerId="ADAL" clId="{A1FBBD00-0C1C-44F4-8178-D138F28BE183}" dt="2025-05-13T19:00:55.819" v="1889" actId="1076"/>
          <ac:grpSpMkLst>
            <pc:docMk/>
            <pc:sldMk cId="648057547" sldId="815"/>
            <ac:grpSpMk id="28" creationId="{5814C0DB-BC0C-F63A-918F-4708EDF4D6A5}"/>
          </ac:grpSpMkLst>
        </pc:grpChg>
        <pc:grpChg chg="mod">
          <ac:chgData name="Ramirez, Cesar Alcid II SGM USARMY NG HIARNG (USA)" userId="32e8bc5f-c4e4-434f-bf01-e8eec12b65f2" providerId="ADAL" clId="{A1FBBD00-0C1C-44F4-8178-D138F28BE183}" dt="2025-05-13T18:59:01.691" v="1840" actId="1076"/>
          <ac:grpSpMkLst>
            <pc:docMk/>
            <pc:sldMk cId="648057547" sldId="815"/>
            <ac:grpSpMk id="39" creationId="{09EACA44-B64E-A890-E342-2A9824172E5C}"/>
          </ac:grpSpMkLst>
        </pc:grpChg>
        <pc:grpChg chg="mod">
          <ac:chgData name="Ramirez, Cesar Alcid II SGM USARMY NG HIARNG (USA)" userId="32e8bc5f-c4e4-434f-bf01-e8eec12b65f2" providerId="ADAL" clId="{A1FBBD00-0C1C-44F4-8178-D138F28BE183}" dt="2025-05-13T18:59:40.347" v="1851" actId="1076"/>
          <ac:grpSpMkLst>
            <pc:docMk/>
            <pc:sldMk cId="648057547" sldId="815"/>
            <ac:grpSpMk id="43" creationId="{A003D3C2-A766-532D-C181-28B4CE1F826C}"/>
          </ac:grpSpMkLst>
        </pc:grpChg>
        <pc:grpChg chg="add mod">
          <ac:chgData name="Ramirez, Cesar Alcid II SGM USARMY NG HIARNG (USA)" userId="32e8bc5f-c4e4-434f-bf01-e8eec12b65f2" providerId="ADAL" clId="{A1FBBD00-0C1C-44F4-8178-D138F28BE183}" dt="2025-05-13T19:00:03.301" v="1857" actId="1076"/>
          <ac:grpSpMkLst>
            <pc:docMk/>
            <pc:sldMk cId="648057547" sldId="815"/>
            <ac:grpSpMk id="51" creationId="{F901B2C2-930E-8E97-601D-B9BA90A37F28}"/>
          </ac:grpSpMkLst>
        </pc:grpChg>
        <pc:grpChg chg="add mod">
          <ac:chgData name="Ramirez, Cesar Alcid II SGM USARMY NG HIARNG (USA)" userId="32e8bc5f-c4e4-434f-bf01-e8eec12b65f2" providerId="ADAL" clId="{A1FBBD00-0C1C-44F4-8178-D138F28BE183}" dt="2025-05-13T19:00:00.459" v="1856" actId="1076"/>
          <ac:grpSpMkLst>
            <pc:docMk/>
            <pc:sldMk cId="648057547" sldId="815"/>
            <ac:grpSpMk id="52" creationId="{372AC819-E456-E234-526A-853529DA7C19}"/>
          </ac:grpSpMkLst>
        </pc:grpChg>
        <pc:grpChg chg="add mod">
          <ac:chgData name="Ramirez, Cesar Alcid II SGM USARMY NG HIARNG (USA)" userId="32e8bc5f-c4e4-434f-bf01-e8eec12b65f2" providerId="ADAL" clId="{A1FBBD00-0C1C-44F4-8178-D138F28BE183}" dt="2025-05-13T18:59:57.034" v="1855" actId="1076"/>
          <ac:grpSpMkLst>
            <pc:docMk/>
            <pc:sldMk cId="648057547" sldId="815"/>
            <ac:grpSpMk id="53" creationId="{4C1F28A4-1AA6-D57F-AB12-525247784B7E}"/>
          </ac:grpSpMkLst>
        </pc:grpChg>
        <pc:grpChg chg="add mod">
          <ac:chgData name="Ramirez, Cesar Alcid II SGM USARMY NG HIARNG (USA)" userId="32e8bc5f-c4e4-434f-bf01-e8eec12b65f2" providerId="ADAL" clId="{A1FBBD00-0C1C-44F4-8178-D138F28BE183}" dt="2025-05-13T18:59:54.092" v="1854" actId="1076"/>
          <ac:grpSpMkLst>
            <pc:docMk/>
            <pc:sldMk cId="648057547" sldId="815"/>
            <ac:grpSpMk id="54" creationId="{D742557A-04E3-4F72-DA75-8E98452273A4}"/>
          </ac:grpSpMkLst>
        </pc:grpChg>
        <pc:grpChg chg="add mod">
          <ac:chgData name="Ramirez, Cesar Alcid II SGM USARMY NG HIARNG (USA)" userId="32e8bc5f-c4e4-434f-bf01-e8eec12b65f2" providerId="ADAL" clId="{A1FBBD00-0C1C-44F4-8178-D138F28BE183}" dt="2025-05-13T18:57:46.622" v="1828" actId="1076"/>
          <ac:grpSpMkLst>
            <pc:docMk/>
            <pc:sldMk cId="648057547" sldId="815"/>
            <ac:grpSpMk id="55" creationId="{7D36DE7E-8F4E-E848-9CE1-673DCC0465AB}"/>
          </ac:grpSpMkLst>
        </pc:grpChg>
        <pc:grpChg chg="add mod">
          <ac:chgData name="Ramirez, Cesar Alcid II SGM USARMY NG HIARNG (USA)" userId="32e8bc5f-c4e4-434f-bf01-e8eec12b65f2" providerId="ADAL" clId="{A1FBBD00-0C1C-44F4-8178-D138F28BE183}" dt="2025-05-13T18:57:59.973" v="1830" actId="1076"/>
          <ac:grpSpMkLst>
            <pc:docMk/>
            <pc:sldMk cId="648057547" sldId="815"/>
            <ac:grpSpMk id="58" creationId="{998A2E2C-A781-8590-7B87-2099F45EB4C4}"/>
          </ac:grpSpMkLst>
        </pc:grpChg>
        <pc:grpChg chg="add mod">
          <ac:chgData name="Ramirez, Cesar Alcid II SGM USARMY NG HIARNG (USA)" userId="32e8bc5f-c4e4-434f-bf01-e8eec12b65f2" providerId="ADAL" clId="{A1FBBD00-0C1C-44F4-8178-D138F28BE183}" dt="2025-05-13T18:58:44.685" v="1837" actId="338"/>
          <ac:grpSpMkLst>
            <pc:docMk/>
            <pc:sldMk cId="648057547" sldId="815"/>
            <ac:grpSpMk id="61" creationId="{176B00FF-2EB3-B09B-B134-3C5AC2B61F66}"/>
          </ac:grpSpMkLst>
        </pc:grpChg>
        <pc:grpChg chg="add mod">
          <ac:chgData name="Ramirez, Cesar Alcid II SGM USARMY NG HIARNG (USA)" userId="32e8bc5f-c4e4-434f-bf01-e8eec12b65f2" providerId="ADAL" clId="{A1FBBD00-0C1C-44F4-8178-D138F28BE183}" dt="2025-05-13T18:59:08.238" v="1842" actId="1076"/>
          <ac:grpSpMkLst>
            <pc:docMk/>
            <pc:sldMk cId="648057547" sldId="815"/>
            <ac:grpSpMk id="62" creationId="{03B31DED-840F-F6B8-6CB7-BF4D0A8D362B}"/>
          </ac:grpSpMkLst>
        </pc:grpChg>
        <pc:grpChg chg="add mod">
          <ac:chgData name="Ramirez, Cesar Alcid II SGM USARMY NG HIARNG (USA)" userId="32e8bc5f-c4e4-434f-bf01-e8eec12b65f2" providerId="ADAL" clId="{A1FBBD00-0C1C-44F4-8178-D138F28BE183}" dt="2025-05-13T18:59:13.790" v="1844" actId="1076"/>
          <ac:grpSpMkLst>
            <pc:docMk/>
            <pc:sldMk cId="648057547" sldId="815"/>
            <ac:grpSpMk id="65" creationId="{556F89BA-E4F5-8941-B1BA-D4BD446A9C1B}"/>
          </ac:grpSpMkLst>
        </pc:grpChg>
        <pc:picChg chg="add mod">
          <ac:chgData name="Ramirez, Cesar Alcid II SGM USARMY NG HIARNG (USA)" userId="32e8bc5f-c4e4-434f-bf01-e8eec12b65f2" providerId="ADAL" clId="{A1FBBD00-0C1C-44F4-8178-D138F28BE183}" dt="2025-05-13T19:00:53.325" v="1888" actId="1076"/>
          <ac:picMkLst>
            <pc:docMk/>
            <pc:sldMk cId="648057547" sldId="815"/>
            <ac:picMk id="1026" creationId="{AACE3E39-36E7-8BCC-C489-1735B9E72825}"/>
          </ac:picMkLst>
        </pc:picChg>
      </pc:sldChg>
      <pc:sldChg chg="del">
        <pc:chgData name="Ramirez, Cesar Alcid II SGM USARMY NG HIARNG (USA)" userId="32e8bc5f-c4e4-434f-bf01-e8eec12b65f2" providerId="ADAL" clId="{A1FBBD00-0C1C-44F4-8178-D138F28BE183}" dt="2025-05-13T18:47:37.099" v="1579" actId="47"/>
        <pc:sldMkLst>
          <pc:docMk/>
          <pc:sldMk cId="3246106133" sldId="816"/>
        </pc:sldMkLst>
      </pc:sldChg>
      <pc:sldChg chg="addSp modSp mod">
        <pc:chgData name="Ramirez, Cesar Alcid II SGM USARMY NG HIARNG (USA)" userId="32e8bc5f-c4e4-434f-bf01-e8eec12b65f2" providerId="ADAL" clId="{A1FBBD00-0C1C-44F4-8178-D138F28BE183}" dt="2025-05-13T20:08:05.158" v="2571" actId="1076"/>
        <pc:sldMkLst>
          <pc:docMk/>
          <pc:sldMk cId="3457782982" sldId="817"/>
        </pc:sldMkLst>
        <pc:spChg chg="mod">
          <ac:chgData name="Ramirez, Cesar Alcid II SGM USARMY NG HIARNG (USA)" userId="32e8bc5f-c4e4-434f-bf01-e8eec12b65f2" providerId="ADAL" clId="{A1FBBD00-0C1C-44F4-8178-D138F28BE183}" dt="2025-05-13T19:44:40.301" v="2554" actId="20577"/>
          <ac:spMkLst>
            <pc:docMk/>
            <pc:sldMk cId="3457782982" sldId="817"/>
            <ac:spMk id="2" creationId="{AD1B1441-041E-6C6A-5355-D2A6D9EE3E6F}"/>
          </ac:spMkLst>
        </pc:spChg>
        <pc:spChg chg="mod">
          <ac:chgData name="Ramirez, Cesar Alcid II SGM USARMY NG HIARNG (USA)" userId="32e8bc5f-c4e4-434f-bf01-e8eec12b65f2" providerId="ADAL" clId="{A1FBBD00-0C1C-44F4-8178-D138F28BE183}" dt="2025-05-13T20:06:01.791" v="2560" actId="6549"/>
          <ac:spMkLst>
            <pc:docMk/>
            <pc:sldMk cId="3457782982" sldId="817"/>
            <ac:spMk id="3" creationId="{6EE1E191-EDA5-EB5C-792F-B490EB71A00A}"/>
          </ac:spMkLst>
        </pc:spChg>
        <pc:picChg chg="add mod">
          <ac:chgData name="Ramirez, Cesar Alcid II SGM USARMY NG HIARNG (USA)" userId="32e8bc5f-c4e4-434f-bf01-e8eec12b65f2" providerId="ADAL" clId="{A1FBBD00-0C1C-44F4-8178-D138F28BE183}" dt="2025-05-13T20:08:05.158" v="2571" actId="1076"/>
          <ac:picMkLst>
            <pc:docMk/>
            <pc:sldMk cId="3457782982" sldId="817"/>
            <ac:picMk id="5" creationId="{0955A468-4F37-6DF1-2A04-4DFAF12DE67A}"/>
          </ac:picMkLst>
        </pc:picChg>
      </pc:sldChg>
      <pc:sldChg chg="addSp delSp modSp mod">
        <pc:chgData name="Ramirez, Cesar Alcid II SGM USARMY NG HIARNG (USA)" userId="32e8bc5f-c4e4-434f-bf01-e8eec12b65f2" providerId="ADAL" clId="{A1FBBD00-0C1C-44F4-8178-D138F28BE183}" dt="2025-05-13T20:09:20.444" v="2577" actId="1076"/>
        <pc:sldMkLst>
          <pc:docMk/>
          <pc:sldMk cId="1883994844" sldId="818"/>
        </pc:sldMkLst>
        <pc:picChg chg="add mod">
          <ac:chgData name="Ramirez, Cesar Alcid II SGM USARMY NG HIARNG (USA)" userId="32e8bc5f-c4e4-434f-bf01-e8eec12b65f2" providerId="ADAL" clId="{A1FBBD00-0C1C-44F4-8178-D138F28BE183}" dt="2025-05-13T20:09:20.444" v="2577" actId="1076"/>
          <ac:picMkLst>
            <pc:docMk/>
            <pc:sldMk cId="1883994844" sldId="818"/>
            <ac:picMk id="5" creationId="{3560008D-0B54-FC0B-1B28-89CE76DEC805}"/>
          </ac:picMkLst>
        </pc:picChg>
      </pc:sldChg>
      <pc:sldChg chg="del">
        <pc:chgData name="Ramirez, Cesar Alcid II SGM USARMY NG HIARNG (USA)" userId="32e8bc5f-c4e4-434f-bf01-e8eec12b65f2" providerId="ADAL" clId="{A1FBBD00-0C1C-44F4-8178-D138F28BE183}" dt="2025-05-13T19:44:30.075" v="2539" actId="47"/>
        <pc:sldMkLst>
          <pc:docMk/>
          <pc:sldMk cId="2021918467" sldId="819"/>
        </pc:sldMkLst>
      </pc:sldChg>
      <pc:sldChg chg="del">
        <pc:chgData name="Ramirez, Cesar Alcid II SGM USARMY NG HIARNG (USA)" userId="32e8bc5f-c4e4-434f-bf01-e8eec12b65f2" providerId="ADAL" clId="{A1FBBD00-0C1C-44F4-8178-D138F28BE183}" dt="2025-05-13T18:47:39.116" v="1580" actId="47"/>
        <pc:sldMkLst>
          <pc:docMk/>
          <pc:sldMk cId="1195319642" sldId="820"/>
        </pc:sldMkLst>
      </pc:sldChg>
      <pc:sldChg chg="modSp mod">
        <pc:chgData name="Ramirez, Cesar Alcid II SGM USARMY NG HIARNG (USA)" userId="32e8bc5f-c4e4-434f-bf01-e8eec12b65f2" providerId="ADAL" clId="{A1FBBD00-0C1C-44F4-8178-D138F28BE183}" dt="2025-05-13T18:21:00.669" v="668" actId="20577"/>
        <pc:sldMkLst>
          <pc:docMk/>
          <pc:sldMk cId="2886202929" sldId="821"/>
        </pc:sldMkLst>
        <pc:spChg chg="mod">
          <ac:chgData name="Ramirez, Cesar Alcid II SGM USARMY NG HIARNG (USA)" userId="32e8bc5f-c4e4-434f-bf01-e8eec12b65f2" providerId="ADAL" clId="{A1FBBD00-0C1C-44F4-8178-D138F28BE183}" dt="2025-05-13T18:21:00.669" v="668" actId="20577"/>
          <ac:spMkLst>
            <pc:docMk/>
            <pc:sldMk cId="2886202929" sldId="821"/>
            <ac:spMk id="3" creationId="{44224940-3350-63AB-73AB-B13CFF8C4180}"/>
          </ac:spMkLst>
        </pc:spChg>
      </pc:sldChg>
      <pc:sldChg chg="modSp mod">
        <pc:chgData name="Ramirez, Cesar Alcid II SGM USARMY NG HIARNG (USA)" userId="32e8bc5f-c4e4-434f-bf01-e8eec12b65f2" providerId="ADAL" clId="{A1FBBD00-0C1C-44F4-8178-D138F28BE183}" dt="2025-05-13T18:21:22.185" v="669" actId="6549"/>
        <pc:sldMkLst>
          <pc:docMk/>
          <pc:sldMk cId="2544209861" sldId="822"/>
        </pc:sldMkLst>
        <pc:spChg chg="mod">
          <ac:chgData name="Ramirez, Cesar Alcid II SGM USARMY NG HIARNG (USA)" userId="32e8bc5f-c4e4-434f-bf01-e8eec12b65f2" providerId="ADAL" clId="{A1FBBD00-0C1C-44F4-8178-D138F28BE183}" dt="2025-05-13T18:21:22.185" v="669" actId="6549"/>
          <ac:spMkLst>
            <pc:docMk/>
            <pc:sldMk cId="2544209861" sldId="822"/>
            <ac:spMk id="3" creationId="{7A7BFC13-3463-5D29-6AC0-1202361518DA}"/>
          </ac:spMkLst>
        </pc:spChg>
      </pc:sldChg>
      <pc:sldChg chg="modSp mod">
        <pc:chgData name="Ramirez, Cesar Alcid II SGM USARMY NG HIARNG (USA)" userId="32e8bc5f-c4e4-434f-bf01-e8eec12b65f2" providerId="ADAL" clId="{A1FBBD00-0C1C-44F4-8178-D138F28BE183}" dt="2025-05-13T18:22:48.519" v="732" actId="313"/>
        <pc:sldMkLst>
          <pc:docMk/>
          <pc:sldMk cId="3332268994" sldId="823"/>
        </pc:sldMkLst>
        <pc:spChg chg="mod">
          <ac:chgData name="Ramirez, Cesar Alcid II SGM USARMY NG HIARNG (USA)" userId="32e8bc5f-c4e4-434f-bf01-e8eec12b65f2" providerId="ADAL" clId="{A1FBBD00-0C1C-44F4-8178-D138F28BE183}" dt="2025-05-13T18:22:48.519" v="732" actId="313"/>
          <ac:spMkLst>
            <pc:docMk/>
            <pc:sldMk cId="3332268994" sldId="823"/>
            <ac:spMk id="3" creationId="{567BA000-E58D-7B39-80A9-262A7A15ED82}"/>
          </ac:spMkLst>
        </pc:spChg>
      </pc:sldChg>
      <pc:sldChg chg="modSp mod">
        <pc:chgData name="Ramirez, Cesar Alcid II SGM USARMY NG HIARNG (USA)" userId="32e8bc5f-c4e4-434f-bf01-e8eec12b65f2" providerId="ADAL" clId="{A1FBBD00-0C1C-44F4-8178-D138F28BE183}" dt="2025-05-13T19:44:21.068" v="2538" actId="20577"/>
        <pc:sldMkLst>
          <pc:docMk/>
          <pc:sldMk cId="3546554731" sldId="824"/>
        </pc:sldMkLst>
        <pc:spChg chg="mod">
          <ac:chgData name="Ramirez, Cesar Alcid II SGM USARMY NG HIARNG (USA)" userId="32e8bc5f-c4e4-434f-bf01-e8eec12b65f2" providerId="ADAL" clId="{A1FBBD00-0C1C-44F4-8178-D138F28BE183}" dt="2025-05-13T19:44:21.068" v="2538" actId="20577"/>
          <ac:spMkLst>
            <pc:docMk/>
            <pc:sldMk cId="3546554731" sldId="824"/>
            <ac:spMk id="2" creationId="{F3793D63-D136-96FD-1BA8-340C64CF2DA5}"/>
          </ac:spMkLst>
        </pc:spChg>
      </pc:sldChg>
      <pc:sldChg chg="del">
        <pc:chgData name="Ramirez, Cesar Alcid II SGM USARMY NG HIARNG (USA)" userId="32e8bc5f-c4e4-434f-bf01-e8eec12b65f2" providerId="ADAL" clId="{A1FBBD00-0C1C-44F4-8178-D138F28BE183}" dt="2025-05-13T19:44:31.419" v="2540" actId="47"/>
        <pc:sldMkLst>
          <pc:docMk/>
          <pc:sldMk cId="1161433246" sldId="825"/>
        </pc:sldMkLst>
      </pc:sldChg>
      <pc:sldChg chg="modSp del mod">
        <pc:chgData name="Ramirez, Cesar Alcid II SGM USARMY NG HIARNG (USA)" userId="32e8bc5f-c4e4-434f-bf01-e8eec12b65f2" providerId="ADAL" clId="{A1FBBD00-0C1C-44F4-8178-D138F28BE183}" dt="2025-05-13T18:42:58.462" v="1491" actId="47"/>
        <pc:sldMkLst>
          <pc:docMk/>
          <pc:sldMk cId="932319472" sldId="826"/>
        </pc:sldMkLst>
      </pc:sldChg>
      <pc:sldChg chg="del">
        <pc:chgData name="Ramirez, Cesar Alcid II SGM USARMY NG HIARNG (USA)" userId="32e8bc5f-c4e4-434f-bf01-e8eec12b65f2" providerId="ADAL" clId="{A1FBBD00-0C1C-44F4-8178-D138F28BE183}" dt="2025-05-13T19:45:51.213" v="2559" actId="47"/>
        <pc:sldMkLst>
          <pc:docMk/>
          <pc:sldMk cId="1242214336" sldId="827"/>
        </pc:sldMkLst>
      </pc:sldChg>
      <pc:sldChg chg="del">
        <pc:chgData name="Ramirez, Cesar Alcid II SGM USARMY NG HIARNG (USA)" userId="32e8bc5f-c4e4-434f-bf01-e8eec12b65f2" providerId="ADAL" clId="{A1FBBD00-0C1C-44F4-8178-D138F28BE183}" dt="2025-05-13T18:24:07.641" v="736" actId="47"/>
        <pc:sldMkLst>
          <pc:docMk/>
          <pc:sldMk cId="702365885" sldId="828"/>
        </pc:sldMkLst>
      </pc:sldChg>
      <pc:sldChg chg="modSp add mod">
        <pc:chgData name="Ramirez, Cesar Alcid II SGM USARMY NG HIARNG (USA)" userId="32e8bc5f-c4e4-434f-bf01-e8eec12b65f2" providerId="ADAL" clId="{A1FBBD00-0C1C-44F4-8178-D138F28BE183}" dt="2025-05-13T18:33:35.583" v="1009" actId="12"/>
        <pc:sldMkLst>
          <pc:docMk/>
          <pc:sldMk cId="3474578155" sldId="828"/>
        </pc:sldMkLst>
        <pc:spChg chg="mod">
          <ac:chgData name="Ramirez, Cesar Alcid II SGM USARMY NG HIARNG (USA)" userId="32e8bc5f-c4e4-434f-bf01-e8eec12b65f2" providerId="ADAL" clId="{A1FBBD00-0C1C-44F4-8178-D138F28BE183}" dt="2025-05-13T18:33:35.583" v="1009" actId="12"/>
          <ac:spMkLst>
            <pc:docMk/>
            <pc:sldMk cId="3474578155" sldId="828"/>
            <ac:spMk id="3" creationId="{935BDED0-85DD-82C1-0A41-3A16AC85E9A1}"/>
          </ac:spMkLst>
        </pc:spChg>
      </pc:sldChg>
      <pc:sldChg chg="modSp add mod">
        <pc:chgData name="Ramirez, Cesar Alcid II SGM USARMY NG HIARNG (USA)" userId="32e8bc5f-c4e4-434f-bf01-e8eec12b65f2" providerId="ADAL" clId="{A1FBBD00-0C1C-44F4-8178-D138F28BE183}" dt="2025-05-13T18:36:05.094" v="1081" actId="12"/>
        <pc:sldMkLst>
          <pc:docMk/>
          <pc:sldMk cId="1279636134" sldId="829"/>
        </pc:sldMkLst>
        <pc:spChg chg="mod">
          <ac:chgData name="Ramirez, Cesar Alcid II SGM USARMY NG HIARNG (USA)" userId="32e8bc5f-c4e4-434f-bf01-e8eec12b65f2" providerId="ADAL" clId="{A1FBBD00-0C1C-44F4-8178-D138F28BE183}" dt="2025-05-13T18:36:05.094" v="1081" actId="12"/>
          <ac:spMkLst>
            <pc:docMk/>
            <pc:sldMk cId="1279636134" sldId="829"/>
            <ac:spMk id="3" creationId="{AD98C028-D032-0C5F-783E-36AB31544B88}"/>
          </ac:spMkLst>
        </pc:spChg>
      </pc:sldChg>
      <pc:sldChg chg="modSp add mod ord">
        <pc:chgData name="Ramirez, Cesar Alcid II SGM USARMY NG HIARNG (USA)" userId="32e8bc5f-c4e4-434f-bf01-e8eec12b65f2" providerId="ADAL" clId="{A1FBBD00-0C1C-44F4-8178-D138F28BE183}" dt="2025-05-13T18:42:45.580" v="1489" actId="20577"/>
        <pc:sldMkLst>
          <pc:docMk/>
          <pc:sldMk cId="2994726620" sldId="830"/>
        </pc:sldMkLst>
        <pc:spChg chg="mod">
          <ac:chgData name="Ramirez, Cesar Alcid II SGM USARMY NG HIARNG (USA)" userId="32e8bc5f-c4e4-434f-bf01-e8eec12b65f2" providerId="ADAL" clId="{A1FBBD00-0C1C-44F4-8178-D138F28BE183}" dt="2025-05-13T18:42:45.580" v="1489" actId="20577"/>
          <ac:spMkLst>
            <pc:docMk/>
            <pc:sldMk cId="2994726620" sldId="830"/>
            <ac:spMk id="3" creationId="{57EE2907-6E41-2EBA-B3F6-20E37ECF56E4}"/>
          </ac:spMkLst>
        </pc:spChg>
      </pc:sldChg>
      <pc:sldChg chg="addSp delSp modSp add mod">
        <pc:chgData name="Ramirez, Cesar Alcid II SGM USARMY NG HIARNG (USA)" userId="32e8bc5f-c4e4-434f-bf01-e8eec12b65f2" providerId="ADAL" clId="{A1FBBD00-0C1C-44F4-8178-D138F28BE183}" dt="2025-05-13T18:47:12.363" v="1578" actId="255"/>
        <pc:sldMkLst>
          <pc:docMk/>
          <pc:sldMk cId="2226082857" sldId="831"/>
        </pc:sldMkLst>
        <pc:spChg chg="add del mod">
          <ac:chgData name="Ramirez, Cesar Alcid II SGM USARMY NG HIARNG (USA)" userId="32e8bc5f-c4e4-434f-bf01-e8eec12b65f2" providerId="ADAL" clId="{A1FBBD00-0C1C-44F4-8178-D138F28BE183}" dt="2025-05-13T18:47:12.363" v="1578" actId="255"/>
          <ac:spMkLst>
            <pc:docMk/>
            <pc:sldMk cId="2226082857" sldId="831"/>
            <ac:spMk id="3" creationId="{49F1BB1D-5CC5-1943-0604-38C11251AE70}"/>
          </ac:spMkLst>
        </pc:spChg>
      </pc:sldChg>
      <pc:sldChg chg="modSp add del mod">
        <pc:chgData name="Ramirez, Cesar Alcid II SGM USARMY NG HIARNG (USA)" userId="32e8bc5f-c4e4-434f-bf01-e8eec12b65f2" providerId="ADAL" clId="{A1FBBD00-0C1C-44F4-8178-D138F28BE183}" dt="2025-05-14T19:03:42.589" v="3006" actId="47"/>
        <pc:sldMkLst>
          <pc:docMk/>
          <pc:sldMk cId="978003807" sldId="832"/>
        </pc:sldMkLst>
      </pc:sldChg>
      <pc:sldChg chg="modSp add mod ord">
        <pc:chgData name="Ramirez, Cesar Alcid II SGM USARMY NG HIARNG (USA)" userId="32e8bc5f-c4e4-434f-bf01-e8eec12b65f2" providerId="ADAL" clId="{A1FBBD00-0C1C-44F4-8178-D138F28BE183}" dt="2025-05-14T19:03:40.149" v="3005" actId="5793"/>
        <pc:sldMkLst>
          <pc:docMk/>
          <pc:sldMk cId="600986045" sldId="833"/>
        </pc:sldMkLst>
        <pc:spChg chg="mod">
          <ac:chgData name="Ramirez, Cesar Alcid II SGM USARMY NG HIARNG (USA)" userId="32e8bc5f-c4e4-434f-bf01-e8eec12b65f2" providerId="ADAL" clId="{A1FBBD00-0C1C-44F4-8178-D138F28BE183}" dt="2025-05-14T19:03:40.149" v="3005" actId="5793"/>
          <ac:spMkLst>
            <pc:docMk/>
            <pc:sldMk cId="600986045" sldId="833"/>
            <ac:spMk id="3" creationId="{C7831D25-2831-D8AD-44E0-F4B217CA6942}"/>
          </ac:spMkLst>
        </pc:spChg>
      </pc:sldChg>
      <pc:sldChg chg="addSp delSp modSp new mod">
        <pc:chgData name="Ramirez, Cesar Alcid II SGM USARMY NG HIARNG (USA)" userId="32e8bc5f-c4e4-434f-bf01-e8eec12b65f2" providerId="ADAL" clId="{A1FBBD00-0C1C-44F4-8178-D138F28BE183}" dt="2025-05-13T19:16:05.001" v="2109" actId="478"/>
        <pc:sldMkLst>
          <pc:docMk/>
          <pc:sldMk cId="2933534886" sldId="834"/>
        </pc:sldMkLst>
        <pc:spChg chg="mod">
          <ac:chgData name="Ramirez, Cesar Alcid II SGM USARMY NG HIARNG (USA)" userId="32e8bc5f-c4e4-434f-bf01-e8eec12b65f2" providerId="ADAL" clId="{A1FBBD00-0C1C-44F4-8178-D138F28BE183}" dt="2025-05-13T19:14:40.861" v="2069" actId="20577"/>
          <ac:spMkLst>
            <pc:docMk/>
            <pc:sldMk cId="2933534886" sldId="834"/>
            <ac:spMk id="2" creationId="{8F4F7809-E2A3-05A8-E0FE-8F115A5C4F65}"/>
          </ac:spMkLst>
        </pc:spChg>
        <pc:picChg chg="add mod">
          <ac:chgData name="Ramirez, Cesar Alcid II SGM USARMY NG HIARNG (USA)" userId="32e8bc5f-c4e4-434f-bf01-e8eec12b65f2" providerId="ADAL" clId="{A1FBBD00-0C1C-44F4-8178-D138F28BE183}" dt="2025-05-13T19:15:50.664" v="2106" actId="1076"/>
          <ac:picMkLst>
            <pc:docMk/>
            <pc:sldMk cId="2933534886" sldId="834"/>
            <ac:picMk id="4" creationId="{C26F9AC9-18FA-59D1-4744-89817E1AAE52}"/>
          </ac:picMkLst>
        </pc:picChg>
      </pc:sldChg>
      <pc:sldChg chg="delSp add del mod">
        <pc:chgData name="Ramirez, Cesar Alcid II SGM USARMY NG HIARNG (USA)" userId="32e8bc5f-c4e4-434f-bf01-e8eec12b65f2" providerId="ADAL" clId="{A1FBBD00-0C1C-44F4-8178-D138F28BE183}" dt="2025-05-13T19:16:58.369" v="2120" actId="47"/>
        <pc:sldMkLst>
          <pc:docMk/>
          <pc:sldMk cId="222172705" sldId="835"/>
        </pc:sldMkLst>
      </pc:sldChg>
      <pc:sldChg chg="addSp delSp modSp add mod">
        <pc:chgData name="Ramirez, Cesar Alcid II SGM USARMY NG HIARNG (USA)" userId="32e8bc5f-c4e4-434f-bf01-e8eec12b65f2" providerId="ADAL" clId="{A1FBBD00-0C1C-44F4-8178-D138F28BE183}" dt="2025-05-13T19:16:48.286" v="2119" actId="1076"/>
        <pc:sldMkLst>
          <pc:docMk/>
          <pc:sldMk cId="1437682585" sldId="836"/>
        </pc:sldMkLst>
        <pc:spChg chg="mod">
          <ac:chgData name="Ramirez, Cesar Alcid II SGM USARMY NG HIARNG (USA)" userId="32e8bc5f-c4e4-434f-bf01-e8eec12b65f2" providerId="ADAL" clId="{A1FBBD00-0C1C-44F4-8178-D138F28BE183}" dt="2025-05-13T19:16:37.399" v="2116" actId="20577"/>
          <ac:spMkLst>
            <pc:docMk/>
            <pc:sldMk cId="1437682585" sldId="836"/>
            <ac:spMk id="2" creationId="{EB8C0754-28B8-A009-CCBC-260792CB7797}"/>
          </ac:spMkLst>
        </pc:spChg>
        <pc:picChg chg="add mod">
          <ac:chgData name="Ramirez, Cesar Alcid II SGM USARMY NG HIARNG (USA)" userId="32e8bc5f-c4e4-434f-bf01-e8eec12b65f2" providerId="ADAL" clId="{A1FBBD00-0C1C-44F4-8178-D138F28BE183}" dt="2025-05-13T19:16:48.286" v="2119" actId="1076"/>
          <ac:picMkLst>
            <pc:docMk/>
            <pc:sldMk cId="1437682585" sldId="836"/>
            <ac:picMk id="3" creationId="{FF16BB8D-B939-A2D3-53DF-B921EF84FDA2}"/>
          </ac:picMkLst>
        </pc:picChg>
      </pc:sldChg>
      <pc:sldChg chg="addSp delSp modSp add mod">
        <pc:chgData name="Ramirez, Cesar Alcid II SGM USARMY NG HIARNG (USA)" userId="32e8bc5f-c4e4-434f-bf01-e8eec12b65f2" providerId="ADAL" clId="{A1FBBD00-0C1C-44F4-8178-D138F28BE183}" dt="2025-05-13T19:24:29.621" v="2221" actId="1076"/>
        <pc:sldMkLst>
          <pc:docMk/>
          <pc:sldMk cId="3971316338" sldId="837"/>
        </pc:sldMkLst>
        <pc:spChg chg="mod">
          <ac:chgData name="Ramirez, Cesar Alcid II SGM USARMY NG HIARNG (USA)" userId="32e8bc5f-c4e4-434f-bf01-e8eec12b65f2" providerId="ADAL" clId="{A1FBBD00-0C1C-44F4-8178-D138F28BE183}" dt="2025-05-13T19:19:15.835" v="2144" actId="1076"/>
          <ac:spMkLst>
            <pc:docMk/>
            <pc:sldMk cId="3971316338" sldId="837"/>
            <ac:spMk id="2" creationId="{BFBC9755-7098-D6F4-3375-23DC165FDEC3}"/>
          </ac:spMkLst>
        </pc:spChg>
        <pc:picChg chg="add mod">
          <ac:chgData name="Ramirez, Cesar Alcid II SGM USARMY NG HIARNG (USA)" userId="32e8bc5f-c4e4-434f-bf01-e8eec12b65f2" providerId="ADAL" clId="{A1FBBD00-0C1C-44F4-8178-D138F28BE183}" dt="2025-05-13T19:24:29.621" v="2221" actId="1076"/>
          <ac:picMkLst>
            <pc:docMk/>
            <pc:sldMk cId="3971316338" sldId="837"/>
            <ac:picMk id="5" creationId="{672F6B59-1068-2DDA-61AF-9D5D4463C221}"/>
          </ac:picMkLst>
        </pc:picChg>
      </pc:sldChg>
      <pc:sldChg chg="addSp delSp modSp add mod">
        <pc:chgData name="Ramirez, Cesar Alcid II SGM USARMY NG HIARNG (USA)" userId="32e8bc5f-c4e4-434f-bf01-e8eec12b65f2" providerId="ADAL" clId="{A1FBBD00-0C1C-44F4-8178-D138F28BE183}" dt="2025-05-13T19:27:49.829" v="2310" actId="1076"/>
        <pc:sldMkLst>
          <pc:docMk/>
          <pc:sldMk cId="1879033637" sldId="838"/>
        </pc:sldMkLst>
        <pc:spChg chg="mod">
          <ac:chgData name="Ramirez, Cesar Alcid II SGM USARMY NG HIARNG (USA)" userId="32e8bc5f-c4e4-434f-bf01-e8eec12b65f2" providerId="ADAL" clId="{A1FBBD00-0C1C-44F4-8178-D138F28BE183}" dt="2025-05-13T19:19:42.815" v="2170" actId="20577"/>
          <ac:spMkLst>
            <pc:docMk/>
            <pc:sldMk cId="1879033637" sldId="838"/>
            <ac:spMk id="2" creationId="{64A8059E-6EAD-4807-7368-DA85A1269164}"/>
          </ac:spMkLst>
        </pc:spChg>
        <pc:spChg chg="add mod">
          <ac:chgData name="Ramirez, Cesar Alcid II SGM USARMY NG HIARNG (USA)" userId="32e8bc5f-c4e4-434f-bf01-e8eec12b65f2" providerId="ADAL" clId="{A1FBBD00-0C1C-44F4-8178-D138F28BE183}" dt="2025-05-13T19:27:39.571" v="2307" actId="1076"/>
          <ac:spMkLst>
            <pc:docMk/>
            <pc:sldMk cId="1879033637" sldId="838"/>
            <ac:spMk id="13" creationId="{2E5ED080-8453-29F9-E8C7-B1DCC1BE1EBB}"/>
          </ac:spMkLst>
        </pc:spChg>
        <pc:spChg chg="add mod">
          <ac:chgData name="Ramirez, Cesar Alcid II SGM USARMY NG HIARNG (USA)" userId="32e8bc5f-c4e4-434f-bf01-e8eec12b65f2" providerId="ADAL" clId="{A1FBBD00-0C1C-44F4-8178-D138F28BE183}" dt="2025-05-13T19:27:30.926" v="2305" actId="20577"/>
          <ac:spMkLst>
            <pc:docMk/>
            <pc:sldMk cId="1879033637" sldId="838"/>
            <ac:spMk id="14" creationId="{5EFA3977-80C1-A8A3-6AC2-2FA57CC6A650}"/>
          </ac:spMkLst>
        </pc:spChg>
        <pc:picChg chg="add mod">
          <ac:chgData name="Ramirez, Cesar Alcid II SGM USARMY NG HIARNG (USA)" userId="32e8bc5f-c4e4-434f-bf01-e8eec12b65f2" providerId="ADAL" clId="{A1FBBD00-0C1C-44F4-8178-D138F28BE183}" dt="2025-05-13T19:27:46.827" v="2309" actId="1076"/>
          <ac:picMkLst>
            <pc:docMk/>
            <pc:sldMk cId="1879033637" sldId="838"/>
            <ac:picMk id="4" creationId="{B927F871-6CAB-6C59-520A-4B3F8DA8129E}"/>
          </ac:picMkLst>
        </pc:picChg>
        <pc:picChg chg="add mod">
          <ac:chgData name="Ramirez, Cesar Alcid II SGM USARMY NG HIARNG (USA)" userId="32e8bc5f-c4e4-434f-bf01-e8eec12b65f2" providerId="ADAL" clId="{A1FBBD00-0C1C-44F4-8178-D138F28BE183}" dt="2025-05-13T19:27:49.829" v="2310" actId="1076"/>
          <ac:picMkLst>
            <pc:docMk/>
            <pc:sldMk cId="1879033637" sldId="838"/>
            <ac:picMk id="7" creationId="{E6327380-63EF-88E3-2938-CD9E8D2CA843}"/>
          </ac:picMkLst>
        </pc:picChg>
        <pc:picChg chg="add mod">
          <ac:chgData name="Ramirez, Cesar Alcid II SGM USARMY NG HIARNG (USA)" userId="32e8bc5f-c4e4-434f-bf01-e8eec12b65f2" providerId="ADAL" clId="{A1FBBD00-0C1C-44F4-8178-D138F28BE183}" dt="2025-05-13T19:27:43.872" v="2308" actId="1076"/>
          <ac:picMkLst>
            <pc:docMk/>
            <pc:sldMk cId="1879033637" sldId="838"/>
            <ac:picMk id="10" creationId="{94F99528-2AB8-081B-07B2-45ADC9E0AF19}"/>
          </ac:picMkLst>
        </pc:picChg>
      </pc:sldChg>
      <pc:sldChg chg="addSp delSp modSp add mod">
        <pc:chgData name="Ramirez, Cesar Alcid II SGM USARMY NG HIARNG (USA)" userId="32e8bc5f-c4e4-434f-bf01-e8eec12b65f2" providerId="ADAL" clId="{A1FBBD00-0C1C-44F4-8178-D138F28BE183}" dt="2025-05-13T19:29:06.180" v="2330"/>
        <pc:sldMkLst>
          <pc:docMk/>
          <pc:sldMk cId="2576666455" sldId="839"/>
        </pc:sldMkLst>
        <pc:spChg chg="mod">
          <ac:chgData name="Ramirez, Cesar Alcid II SGM USARMY NG HIARNG (USA)" userId="32e8bc5f-c4e4-434f-bf01-e8eec12b65f2" providerId="ADAL" clId="{A1FBBD00-0C1C-44F4-8178-D138F28BE183}" dt="2025-05-13T19:28:43.530" v="2324" actId="20577"/>
          <ac:spMkLst>
            <pc:docMk/>
            <pc:sldMk cId="2576666455" sldId="839"/>
            <ac:spMk id="2" creationId="{68A120EE-E898-8AD5-E11E-6DE259F0E07F}"/>
          </ac:spMkLst>
        </pc:spChg>
        <pc:picChg chg="add mod">
          <ac:chgData name="Ramirez, Cesar Alcid II SGM USARMY NG HIARNG (USA)" userId="32e8bc5f-c4e4-434f-bf01-e8eec12b65f2" providerId="ADAL" clId="{A1FBBD00-0C1C-44F4-8178-D138F28BE183}" dt="2025-05-13T19:28:56.861" v="2329" actId="1076"/>
          <ac:picMkLst>
            <pc:docMk/>
            <pc:sldMk cId="2576666455" sldId="839"/>
            <ac:picMk id="4" creationId="{1B323BB5-5935-B344-8BE3-F8065440CC46}"/>
          </ac:picMkLst>
        </pc:picChg>
      </pc:sldChg>
      <pc:sldChg chg="addSp delSp modSp add mod">
        <pc:chgData name="Ramirez, Cesar Alcid II SGM USARMY NG HIARNG (USA)" userId="32e8bc5f-c4e4-434f-bf01-e8eec12b65f2" providerId="ADAL" clId="{A1FBBD00-0C1C-44F4-8178-D138F28BE183}" dt="2025-05-13T19:29:35.408" v="2341" actId="1076"/>
        <pc:sldMkLst>
          <pc:docMk/>
          <pc:sldMk cId="3261600214" sldId="840"/>
        </pc:sldMkLst>
        <pc:spChg chg="mod">
          <ac:chgData name="Ramirez, Cesar Alcid II SGM USARMY NG HIARNG (USA)" userId="32e8bc5f-c4e4-434f-bf01-e8eec12b65f2" providerId="ADAL" clId="{A1FBBD00-0C1C-44F4-8178-D138F28BE183}" dt="2025-05-13T19:29:26.920" v="2338" actId="20577"/>
          <ac:spMkLst>
            <pc:docMk/>
            <pc:sldMk cId="3261600214" sldId="840"/>
            <ac:spMk id="2" creationId="{2A045D9F-5753-2022-398A-B6BB0D9AA0FC}"/>
          </ac:spMkLst>
        </pc:spChg>
        <pc:picChg chg="add mod">
          <ac:chgData name="Ramirez, Cesar Alcid II SGM USARMY NG HIARNG (USA)" userId="32e8bc5f-c4e4-434f-bf01-e8eec12b65f2" providerId="ADAL" clId="{A1FBBD00-0C1C-44F4-8178-D138F28BE183}" dt="2025-05-13T19:29:35.408" v="2341" actId="1076"/>
          <ac:picMkLst>
            <pc:docMk/>
            <pc:sldMk cId="3261600214" sldId="840"/>
            <ac:picMk id="3" creationId="{2CCD1087-E889-913E-C34A-EE5A0BC867A1}"/>
          </ac:picMkLst>
        </pc:picChg>
      </pc:sldChg>
      <pc:sldChg chg="addSp delSp modSp add mod">
        <pc:chgData name="Ramirez, Cesar Alcid II SGM USARMY NG HIARNG (USA)" userId="32e8bc5f-c4e4-434f-bf01-e8eec12b65f2" providerId="ADAL" clId="{A1FBBD00-0C1C-44F4-8178-D138F28BE183}" dt="2025-05-13T19:30:16.721" v="2354" actId="478"/>
        <pc:sldMkLst>
          <pc:docMk/>
          <pc:sldMk cId="280967078" sldId="841"/>
        </pc:sldMkLst>
        <pc:spChg chg="mod">
          <ac:chgData name="Ramirez, Cesar Alcid II SGM USARMY NG HIARNG (USA)" userId="32e8bc5f-c4e4-434f-bf01-e8eec12b65f2" providerId="ADAL" clId="{A1FBBD00-0C1C-44F4-8178-D138F28BE183}" dt="2025-05-13T19:29:53.449" v="2349" actId="20577"/>
          <ac:spMkLst>
            <pc:docMk/>
            <pc:sldMk cId="280967078" sldId="841"/>
            <ac:spMk id="2" creationId="{086F3274-3E47-5C03-0CB6-3E40FFA6B518}"/>
          </ac:spMkLst>
        </pc:spChg>
        <pc:picChg chg="add mod">
          <ac:chgData name="Ramirez, Cesar Alcid II SGM USARMY NG HIARNG (USA)" userId="32e8bc5f-c4e4-434f-bf01-e8eec12b65f2" providerId="ADAL" clId="{A1FBBD00-0C1C-44F4-8178-D138F28BE183}" dt="2025-05-13T19:30:04.523" v="2352" actId="1076"/>
          <ac:picMkLst>
            <pc:docMk/>
            <pc:sldMk cId="280967078" sldId="841"/>
            <ac:picMk id="4" creationId="{4F04FC24-09A7-1956-18D0-0522D97DB0C9}"/>
          </ac:picMkLst>
        </pc:picChg>
      </pc:sldChg>
      <pc:sldChg chg="addSp delSp modSp add mod">
        <pc:chgData name="Ramirez, Cesar Alcid II SGM USARMY NG HIARNG (USA)" userId="32e8bc5f-c4e4-434f-bf01-e8eec12b65f2" providerId="ADAL" clId="{A1FBBD00-0C1C-44F4-8178-D138F28BE183}" dt="2025-05-13T19:30:40.484" v="2364" actId="1076"/>
        <pc:sldMkLst>
          <pc:docMk/>
          <pc:sldMk cId="2143918957" sldId="842"/>
        </pc:sldMkLst>
        <pc:spChg chg="mod">
          <ac:chgData name="Ramirez, Cesar Alcid II SGM USARMY NG HIARNG (USA)" userId="32e8bc5f-c4e4-434f-bf01-e8eec12b65f2" providerId="ADAL" clId="{A1FBBD00-0C1C-44F4-8178-D138F28BE183}" dt="2025-05-13T19:30:28.382" v="2361" actId="20577"/>
          <ac:spMkLst>
            <pc:docMk/>
            <pc:sldMk cId="2143918957" sldId="842"/>
            <ac:spMk id="2" creationId="{6F4C447B-C4D7-E6AC-E524-7B90D4CFC8C1}"/>
          </ac:spMkLst>
        </pc:spChg>
        <pc:picChg chg="add mod">
          <ac:chgData name="Ramirez, Cesar Alcid II SGM USARMY NG HIARNG (USA)" userId="32e8bc5f-c4e4-434f-bf01-e8eec12b65f2" providerId="ADAL" clId="{A1FBBD00-0C1C-44F4-8178-D138F28BE183}" dt="2025-05-13T19:30:40.484" v="2364" actId="1076"/>
          <ac:picMkLst>
            <pc:docMk/>
            <pc:sldMk cId="2143918957" sldId="842"/>
            <ac:picMk id="3" creationId="{285E1C30-B970-134A-6E43-344B272EEB44}"/>
          </ac:picMkLst>
        </pc:picChg>
      </pc:sldChg>
      <pc:sldChg chg="delSp modSp add mod">
        <pc:chgData name="Ramirez, Cesar Alcid II SGM USARMY NG HIARNG (USA)" userId="32e8bc5f-c4e4-434f-bf01-e8eec12b65f2" providerId="ADAL" clId="{A1FBBD00-0C1C-44F4-8178-D138F28BE183}" dt="2025-05-13T19:31:28.940" v="2381" actId="478"/>
        <pc:sldMkLst>
          <pc:docMk/>
          <pc:sldMk cId="2405650514" sldId="843"/>
        </pc:sldMkLst>
        <pc:spChg chg="mod">
          <ac:chgData name="Ramirez, Cesar Alcid II SGM USARMY NG HIARNG (USA)" userId="32e8bc5f-c4e4-434f-bf01-e8eec12b65f2" providerId="ADAL" clId="{A1FBBD00-0C1C-44F4-8178-D138F28BE183}" dt="2025-05-13T19:31:27.625" v="2380" actId="1076"/>
          <ac:spMkLst>
            <pc:docMk/>
            <pc:sldMk cId="2405650514" sldId="843"/>
            <ac:spMk id="2" creationId="{53B3E06D-AB98-91D9-3B5A-42D8E9197064}"/>
          </ac:spMkLst>
        </pc:spChg>
      </pc:sldChg>
      <pc:sldChg chg="addSp modSp add mod">
        <pc:chgData name="Ramirez, Cesar Alcid II SGM USARMY NG HIARNG (USA)" userId="32e8bc5f-c4e4-434f-bf01-e8eec12b65f2" providerId="ADAL" clId="{A1FBBD00-0C1C-44F4-8178-D138F28BE183}" dt="2025-05-13T19:43:55.735" v="2530" actId="6549"/>
        <pc:sldMkLst>
          <pc:docMk/>
          <pc:sldMk cId="1416168791" sldId="844"/>
        </pc:sldMkLst>
        <pc:spChg chg="mod">
          <ac:chgData name="Ramirez, Cesar Alcid II SGM USARMY NG HIARNG (USA)" userId="32e8bc5f-c4e4-434f-bf01-e8eec12b65f2" providerId="ADAL" clId="{A1FBBD00-0C1C-44F4-8178-D138F28BE183}" dt="2025-05-13T19:31:47.255" v="2391" actId="20577"/>
          <ac:spMkLst>
            <pc:docMk/>
            <pc:sldMk cId="1416168791" sldId="844"/>
            <ac:spMk id="2" creationId="{0D307989-B670-E842-E23C-FF782A2F3DC4}"/>
          </ac:spMkLst>
        </pc:spChg>
        <pc:spChg chg="add mod">
          <ac:chgData name="Ramirez, Cesar Alcid II SGM USARMY NG HIARNG (USA)" userId="32e8bc5f-c4e4-434f-bf01-e8eec12b65f2" providerId="ADAL" clId="{A1FBBD00-0C1C-44F4-8178-D138F28BE183}" dt="2025-05-13T19:43:55.735" v="2530" actId="6549"/>
          <ac:spMkLst>
            <pc:docMk/>
            <pc:sldMk cId="1416168791" sldId="844"/>
            <ac:spMk id="12" creationId="{21EF7BE2-9D2D-B866-1982-6CCE56FF5A1B}"/>
          </ac:spMkLst>
        </pc:spChg>
        <pc:picChg chg="add mod">
          <ac:chgData name="Ramirez, Cesar Alcid II SGM USARMY NG HIARNG (USA)" userId="32e8bc5f-c4e4-434f-bf01-e8eec12b65f2" providerId="ADAL" clId="{A1FBBD00-0C1C-44F4-8178-D138F28BE183}" dt="2025-05-13T19:36:43.277" v="2428" actId="1076"/>
          <ac:picMkLst>
            <pc:docMk/>
            <pc:sldMk cId="1416168791" sldId="844"/>
            <ac:picMk id="4" creationId="{B7E720AD-EB60-4B4A-43FA-D31EF0B92837}"/>
          </ac:picMkLst>
        </pc:picChg>
        <pc:picChg chg="add mod modCrop">
          <ac:chgData name="Ramirez, Cesar Alcid II SGM USARMY NG HIARNG (USA)" userId="32e8bc5f-c4e4-434f-bf01-e8eec12b65f2" providerId="ADAL" clId="{A1FBBD00-0C1C-44F4-8178-D138F28BE183}" dt="2025-05-13T19:37:15.531" v="2431" actId="1076"/>
          <ac:picMkLst>
            <pc:docMk/>
            <pc:sldMk cId="1416168791" sldId="844"/>
            <ac:picMk id="6" creationId="{DE727158-E588-4728-F278-103A07C96B72}"/>
          </ac:picMkLst>
        </pc:picChg>
        <pc:picChg chg="add mod modCrop">
          <ac:chgData name="Ramirez, Cesar Alcid II SGM USARMY NG HIARNG (USA)" userId="32e8bc5f-c4e4-434f-bf01-e8eec12b65f2" providerId="ADAL" clId="{A1FBBD00-0C1C-44F4-8178-D138F28BE183}" dt="2025-05-13T19:36:36.682" v="2425" actId="1076"/>
          <ac:picMkLst>
            <pc:docMk/>
            <pc:sldMk cId="1416168791" sldId="844"/>
            <ac:picMk id="7" creationId="{53131725-AB5E-3135-7C16-F09D452A5408}"/>
          </ac:picMkLst>
        </pc:picChg>
        <pc:picChg chg="add mod modCrop">
          <ac:chgData name="Ramirez, Cesar Alcid II SGM USARMY NG HIARNG (USA)" userId="32e8bc5f-c4e4-434f-bf01-e8eec12b65f2" providerId="ADAL" clId="{A1FBBD00-0C1C-44F4-8178-D138F28BE183}" dt="2025-05-13T19:36:38.410" v="2426" actId="1076"/>
          <ac:picMkLst>
            <pc:docMk/>
            <pc:sldMk cId="1416168791" sldId="844"/>
            <ac:picMk id="8" creationId="{96A0BE6D-571C-C4EF-61CE-35A6D42412BB}"/>
          </ac:picMkLst>
        </pc:picChg>
        <pc:picChg chg="add mod modCrop">
          <ac:chgData name="Ramirez, Cesar Alcid II SGM USARMY NG HIARNG (USA)" userId="32e8bc5f-c4e4-434f-bf01-e8eec12b65f2" providerId="ADAL" clId="{A1FBBD00-0C1C-44F4-8178-D138F28BE183}" dt="2025-05-13T19:36:39.992" v="2427" actId="1076"/>
          <ac:picMkLst>
            <pc:docMk/>
            <pc:sldMk cId="1416168791" sldId="844"/>
            <ac:picMk id="9" creationId="{24DEDB2A-38B1-B522-17FE-55725579236C}"/>
          </ac:picMkLst>
        </pc:picChg>
        <pc:picChg chg="add mod">
          <ac:chgData name="Ramirez, Cesar Alcid II SGM USARMY NG HIARNG (USA)" userId="32e8bc5f-c4e4-434f-bf01-e8eec12b65f2" providerId="ADAL" clId="{A1FBBD00-0C1C-44F4-8178-D138F28BE183}" dt="2025-05-13T19:37:12.138" v="2430" actId="1076"/>
          <ac:picMkLst>
            <pc:docMk/>
            <pc:sldMk cId="1416168791" sldId="844"/>
            <ac:picMk id="11" creationId="{D9F52DFB-7BDF-C965-362D-124D48FF2EFD}"/>
          </ac:picMkLst>
        </pc:picChg>
      </pc:sldChg>
      <pc:sldChg chg="addSp delSp modSp add mod">
        <pc:chgData name="Ramirez, Cesar Alcid II SGM USARMY NG HIARNG (USA)" userId="32e8bc5f-c4e4-434f-bf01-e8eec12b65f2" providerId="ADAL" clId="{A1FBBD00-0C1C-44F4-8178-D138F28BE183}" dt="2025-05-13T20:07:47.992" v="2569" actId="1076"/>
        <pc:sldMkLst>
          <pc:docMk/>
          <pc:sldMk cId="3490976162" sldId="845"/>
        </pc:sldMkLst>
        <pc:picChg chg="add mod">
          <ac:chgData name="Ramirez, Cesar Alcid II SGM USARMY NG HIARNG (USA)" userId="32e8bc5f-c4e4-434f-bf01-e8eec12b65f2" providerId="ADAL" clId="{A1FBBD00-0C1C-44F4-8178-D138F28BE183}" dt="2025-05-13T20:07:47.992" v="2569" actId="1076"/>
          <ac:picMkLst>
            <pc:docMk/>
            <pc:sldMk cId="3490976162" sldId="845"/>
            <ac:picMk id="6" creationId="{AB754E16-B625-D38A-FA03-BA1D569B2E34}"/>
          </ac:picMkLst>
        </pc:picChg>
      </pc:sldChg>
      <pc:sldChg chg="addSp delSp modSp add mod">
        <pc:chgData name="Ramirez, Cesar Alcid II SGM USARMY NG HIARNG (USA)" userId="32e8bc5f-c4e4-434f-bf01-e8eec12b65f2" providerId="ADAL" clId="{A1FBBD00-0C1C-44F4-8178-D138F28BE183}" dt="2025-05-13T23:17:20.169" v="2591"/>
        <pc:sldMkLst>
          <pc:docMk/>
          <pc:sldMk cId="1726800980" sldId="846"/>
        </pc:sldMkLst>
        <pc:spChg chg="mod">
          <ac:chgData name="Ramirez, Cesar Alcid II SGM USARMY NG HIARNG (USA)" userId="32e8bc5f-c4e4-434f-bf01-e8eec12b65f2" providerId="ADAL" clId="{A1FBBD00-0C1C-44F4-8178-D138F28BE183}" dt="2025-05-13T23:16:04.499" v="2582" actId="20577"/>
          <ac:spMkLst>
            <pc:docMk/>
            <pc:sldMk cId="1726800980" sldId="846"/>
            <ac:spMk id="2" creationId="{01CE111B-1802-0434-3D3F-D74D2690AE5A}"/>
          </ac:spMkLst>
        </pc:spChg>
        <pc:picChg chg="add">
          <ac:chgData name="Ramirez, Cesar Alcid II SGM USARMY NG HIARNG (USA)" userId="32e8bc5f-c4e4-434f-bf01-e8eec12b65f2" providerId="ADAL" clId="{A1FBBD00-0C1C-44F4-8178-D138F28BE183}" dt="2025-05-13T23:17:20.169" v="2591"/>
          <ac:picMkLst>
            <pc:docMk/>
            <pc:sldMk cId="1726800980" sldId="846"/>
            <ac:picMk id="2050" creationId="{466CEF14-63DD-1319-FB05-B20B2AC4F8D1}"/>
          </ac:picMkLst>
        </pc:picChg>
      </pc:sldChg>
      <pc:sldChg chg="addSp delSp modSp add mod">
        <pc:chgData name="Ramirez, Cesar Alcid II SGM USARMY NG HIARNG (USA)" userId="32e8bc5f-c4e4-434f-bf01-e8eec12b65f2" providerId="ADAL" clId="{A1FBBD00-0C1C-44F4-8178-D138F28BE183}" dt="2025-05-13T23:22:46.294" v="2690" actId="20577"/>
        <pc:sldMkLst>
          <pc:docMk/>
          <pc:sldMk cId="2666321671" sldId="847"/>
        </pc:sldMkLst>
        <pc:spChg chg="mod">
          <ac:chgData name="Ramirez, Cesar Alcid II SGM USARMY NG HIARNG (USA)" userId="32e8bc5f-c4e4-434f-bf01-e8eec12b65f2" providerId="ADAL" clId="{A1FBBD00-0C1C-44F4-8178-D138F28BE183}" dt="2025-05-13T23:22:46.294" v="2690" actId="20577"/>
          <ac:spMkLst>
            <pc:docMk/>
            <pc:sldMk cId="2666321671" sldId="847"/>
            <ac:spMk id="2" creationId="{6D01C148-852C-12CC-A146-07062311E29A}"/>
          </ac:spMkLst>
        </pc:spChg>
        <pc:spChg chg="add mod">
          <ac:chgData name="Ramirez, Cesar Alcid II SGM USARMY NG HIARNG (USA)" userId="32e8bc5f-c4e4-434f-bf01-e8eec12b65f2" providerId="ADAL" clId="{A1FBBD00-0C1C-44F4-8178-D138F28BE183}" dt="2025-05-13T23:22:23.179" v="2669" actId="14100"/>
          <ac:spMkLst>
            <pc:docMk/>
            <pc:sldMk cId="2666321671" sldId="847"/>
            <ac:spMk id="5" creationId="{5564DD67-D388-C5A6-6BF4-EBF4C92F773F}"/>
          </ac:spMkLst>
        </pc:spChg>
        <pc:picChg chg="add mod">
          <ac:chgData name="Ramirez, Cesar Alcid II SGM USARMY NG HIARNG (USA)" userId="32e8bc5f-c4e4-434f-bf01-e8eec12b65f2" providerId="ADAL" clId="{A1FBBD00-0C1C-44F4-8178-D138F28BE183}" dt="2025-05-13T23:20:47.447" v="2596" actId="1076"/>
          <ac:picMkLst>
            <pc:docMk/>
            <pc:sldMk cId="2666321671" sldId="847"/>
            <ac:picMk id="4" creationId="{9E466423-7B7C-5001-2514-3C3CA9E69975}"/>
          </ac:picMkLst>
        </pc:picChg>
      </pc:sldChg>
      <pc:sldChg chg="addSp delSp modSp add mod">
        <pc:chgData name="Ramirez, Cesar Alcid II SGM USARMY NG HIARNG (USA)" userId="32e8bc5f-c4e4-434f-bf01-e8eec12b65f2" providerId="ADAL" clId="{A1FBBD00-0C1C-44F4-8178-D138F28BE183}" dt="2025-05-13T23:29:02.742" v="2745" actId="20577"/>
        <pc:sldMkLst>
          <pc:docMk/>
          <pc:sldMk cId="3845986275" sldId="848"/>
        </pc:sldMkLst>
        <pc:spChg chg="mod">
          <ac:chgData name="Ramirez, Cesar Alcid II SGM USARMY NG HIARNG (USA)" userId="32e8bc5f-c4e4-434f-bf01-e8eec12b65f2" providerId="ADAL" clId="{A1FBBD00-0C1C-44F4-8178-D138F28BE183}" dt="2025-05-13T23:24:09.698" v="2693" actId="20577"/>
          <ac:spMkLst>
            <pc:docMk/>
            <pc:sldMk cId="3845986275" sldId="848"/>
            <ac:spMk id="2" creationId="{CF9FC098-2B09-5AC1-1192-BC0B220AB910}"/>
          </ac:spMkLst>
        </pc:spChg>
        <pc:spChg chg="mod">
          <ac:chgData name="Ramirez, Cesar Alcid II SGM USARMY NG HIARNG (USA)" userId="32e8bc5f-c4e4-434f-bf01-e8eec12b65f2" providerId="ADAL" clId="{A1FBBD00-0C1C-44F4-8178-D138F28BE183}" dt="2025-05-13T23:29:02.742" v="2745" actId="20577"/>
          <ac:spMkLst>
            <pc:docMk/>
            <pc:sldMk cId="3845986275" sldId="848"/>
            <ac:spMk id="5" creationId="{0604A561-7DAC-4EA2-FD25-450BA17BD12F}"/>
          </ac:spMkLst>
        </pc:spChg>
        <pc:picChg chg="add mod">
          <ac:chgData name="Ramirez, Cesar Alcid II SGM USARMY NG HIARNG (USA)" userId="32e8bc5f-c4e4-434f-bf01-e8eec12b65f2" providerId="ADAL" clId="{A1FBBD00-0C1C-44F4-8178-D138F28BE183}" dt="2025-05-13T23:27:19.089" v="2701" actId="1076"/>
          <ac:picMkLst>
            <pc:docMk/>
            <pc:sldMk cId="3845986275" sldId="848"/>
            <ac:picMk id="6" creationId="{E8B7A4CA-9CF9-5A29-1839-BCC7AF076D2E}"/>
          </ac:picMkLst>
        </pc:picChg>
        <pc:picChg chg="add mod">
          <ac:chgData name="Ramirez, Cesar Alcid II SGM USARMY NG HIARNG (USA)" userId="32e8bc5f-c4e4-434f-bf01-e8eec12b65f2" providerId="ADAL" clId="{A1FBBD00-0C1C-44F4-8178-D138F28BE183}" dt="2025-05-13T23:27:53.018" v="2710" actId="1076"/>
          <ac:picMkLst>
            <pc:docMk/>
            <pc:sldMk cId="3845986275" sldId="848"/>
            <ac:picMk id="8" creationId="{976C344B-4FDE-1BDE-A84D-F179B8F88F67}"/>
          </ac:picMkLst>
        </pc:picChg>
        <pc:picChg chg="add mod">
          <ac:chgData name="Ramirez, Cesar Alcid II SGM USARMY NG HIARNG (USA)" userId="32e8bc5f-c4e4-434f-bf01-e8eec12b65f2" providerId="ADAL" clId="{A1FBBD00-0C1C-44F4-8178-D138F28BE183}" dt="2025-05-13T23:27:44.095" v="2708" actId="1076"/>
          <ac:picMkLst>
            <pc:docMk/>
            <pc:sldMk cId="3845986275" sldId="848"/>
            <ac:picMk id="10" creationId="{4AAADB10-7B3D-2C07-7DF7-6CA22B1C7095}"/>
          </ac:picMkLst>
        </pc:picChg>
      </pc:sldChg>
      <pc:sldChg chg="addSp delSp modSp add mod">
        <pc:chgData name="Ramirez, Cesar Alcid II SGM USARMY NG HIARNG (USA)" userId="32e8bc5f-c4e4-434f-bf01-e8eec12b65f2" providerId="ADAL" clId="{A1FBBD00-0C1C-44F4-8178-D138F28BE183}" dt="2025-05-13T23:31:04.832" v="2782" actId="20577"/>
        <pc:sldMkLst>
          <pc:docMk/>
          <pc:sldMk cId="1138070920" sldId="849"/>
        </pc:sldMkLst>
        <pc:spChg chg="mod">
          <ac:chgData name="Ramirez, Cesar Alcid II SGM USARMY NG HIARNG (USA)" userId="32e8bc5f-c4e4-434f-bf01-e8eec12b65f2" providerId="ADAL" clId="{A1FBBD00-0C1C-44F4-8178-D138F28BE183}" dt="2025-05-13T23:29:51.976" v="2749" actId="20577"/>
          <ac:spMkLst>
            <pc:docMk/>
            <pc:sldMk cId="1138070920" sldId="849"/>
            <ac:spMk id="2" creationId="{E87F13D3-145E-30B3-85CF-3B67F2B88E52}"/>
          </ac:spMkLst>
        </pc:spChg>
        <pc:spChg chg="mod">
          <ac:chgData name="Ramirez, Cesar Alcid II SGM USARMY NG HIARNG (USA)" userId="32e8bc5f-c4e4-434f-bf01-e8eec12b65f2" providerId="ADAL" clId="{A1FBBD00-0C1C-44F4-8178-D138F28BE183}" dt="2025-05-13T23:31:04.832" v="2782" actId="20577"/>
          <ac:spMkLst>
            <pc:docMk/>
            <pc:sldMk cId="1138070920" sldId="849"/>
            <ac:spMk id="5" creationId="{886466E3-BF26-76FD-2367-52E0CF5057BE}"/>
          </ac:spMkLst>
        </pc:spChg>
        <pc:picChg chg="add mod">
          <ac:chgData name="Ramirez, Cesar Alcid II SGM USARMY NG HIARNG (USA)" userId="32e8bc5f-c4e4-434f-bf01-e8eec12b65f2" providerId="ADAL" clId="{A1FBBD00-0C1C-44F4-8178-D138F28BE183}" dt="2025-05-13T23:30:38.385" v="2752" actId="1076"/>
          <ac:picMkLst>
            <pc:docMk/>
            <pc:sldMk cId="1138070920" sldId="849"/>
            <ac:picMk id="6" creationId="{DF909845-F3DF-D0FF-EA43-D76BB55CFFF9}"/>
          </ac:picMkLst>
        </pc:picChg>
      </pc:sldChg>
      <pc:sldChg chg="addSp delSp modSp add mod modShow">
        <pc:chgData name="Ramirez, Cesar Alcid II SGM USARMY NG HIARNG (USA)" userId="32e8bc5f-c4e4-434f-bf01-e8eec12b65f2" providerId="ADAL" clId="{A1FBBD00-0C1C-44F4-8178-D138F28BE183}" dt="2025-05-13T23:51:24.628" v="2787" actId="729"/>
        <pc:sldMkLst>
          <pc:docMk/>
          <pc:sldMk cId="3364753198" sldId="850"/>
        </pc:sldMkLst>
        <pc:graphicFrameChg chg="add mod">
          <ac:chgData name="Ramirez, Cesar Alcid II SGM USARMY NG HIARNG (USA)" userId="32e8bc5f-c4e4-434f-bf01-e8eec12b65f2" providerId="ADAL" clId="{A1FBBD00-0C1C-44F4-8178-D138F28BE183}" dt="2025-05-13T23:50:59.921" v="2786" actId="1076"/>
          <ac:graphicFrameMkLst>
            <pc:docMk/>
            <pc:sldMk cId="3364753198" sldId="850"/>
            <ac:graphicFrameMk id="3" creationId="{5B4814BE-47B2-38FB-3E29-23D44CE1504B}"/>
          </ac:graphicFrameMkLst>
        </pc:graphicFrameChg>
      </pc:sldChg>
      <pc:sldChg chg="delSp modSp add mod">
        <pc:chgData name="Ramirez, Cesar Alcid II SGM USARMY NG HIARNG (USA)" userId="32e8bc5f-c4e4-434f-bf01-e8eec12b65f2" providerId="ADAL" clId="{A1FBBD00-0C1C-44F4-8178-D138F28BE183}" dt="2025-05-14T18:38:32.857" v="2805" actId="20577"/>
        <pc:sldMkLst>
          <pc:docMk/>
          <pc:sldMk cId="3688010822" sldId="851"/>
        </pc:sldMkLst>
        <pc:spChg chg="mod">
          <ac:chgData name="Ramirez, Cesar Alcid II SGM USARMY NG HIARNG (USA)" userId="32e8bc5f-c4e4-434f-bf01-e8eec12b65f2" providerId="ADAL" clId="{A1FBBD00-0C1C-44F4-8178-D138F28BE183}" dt="2025-05-14T18:38:32.857" v="2805" actId="20577"/>
          <ac:spMkLst>
            <pc:docMk/>
            <pc:sldMk cId="3688010822" sldId="851"/>
            <ac:spMk id="2" creationId="{47E95B32-085F-788B-AE7F-E0470BE33EA0}"/>
          </ac:spMkLst>
        </pc:spChg>
      </pc:sldChg>
      <pc:sldChg chg="modSp add mod">
        <pc:chgData name="Ramirez, Cesar Alcid II SGM USARMY NG HIARNG (USA)" userId="32e8bc5f-c4e4-434f-bf01-e8eec12b65f2" providerId="ADAL" clId="{A1FBBD00-0C1C-44F4-8178-D138F28BE183}" dt="2025-05-14T18:38:54.017" v="2824" actId="20577"/>
        <pc:sldMkLst>
          <pc:docMk/>
          <pc:sldMk cId="3846258652" sldId="852"/>
        </pc:sldMkLst>
        <pc:spChg chg="mod">
          <ac:chgData name="Ramirez, Cesar Alcid II SGM USARMY NG HIARNG (USA)" userId="32e8bc5f-c4e4-434f-bf01-e8eec12b65f2" providerId="ADAL" clId="{A1FBBD00-0C1C-44F4-8178-D138F28BE183}" dt="2025-05-14T18:38:54.017" v="2824" actId="20577"/>
          <ac:spMkLst>
            <pc:docMk/>
            <pc:sldMk cId="3846258652" sldId="852"/>
            <ac:spMk id="2" creationId="{53A38A97-A5C9-5777-75A7-3E9CFC620147}"/>
          </ac:spMkLst>
        </pc:spChg>
      </pc:sldChg>
      <pc:sldChg chg="delSp modSp add mod">
        <pc:chgData name="Ramirez, Cesar Alcid II SGM USARMY NG HIARNG (USA)" userId="32e8bc5f-c4e4-434f-bf01-e8eec12b65f2" providerId="ADAL" clId="{A1FBBD00-0C1C-44F4-8178-D138F28BE183}" dt="2025-05-14T18:39:12.923" v="2840" actId="20577"/>
        <pc:sldMkLst>
          <pc:docMk/>
          <pc:sldMk cId="3003434163" sldId="853"/>
        </pc:sldMkLst>
        <pc:spChg chg="mod">
          <ac:chgData name="Ramirez, Cesar Alcid II SGM USARMY NG HIARNG (USA)" userId="32e8bc5f-c4e4-434f-bf01-e8eec12b65f2" providerId="ADAL" clId="{A1FBBD00-0C1C-44F4-8178-D138F28BE183}" dt="2025-05-14T18:39:12.923" v="2840" actId="20577"/>
          <ac:spMkLst>
            <pc:docMk/>
            <pc:sldMk cId="3003434163" sldId="853"/>
            <ac:spMk id="2" creationId="{E6B490D8-A8FB-3FE6-8C9C-2BE338DBDA18}"/>
          </ac:spMkLst>
        </pc:spChg>
      </pc:sldChg>
      <pc:sldChg chg="modSp add mod">
        <pc:chgData name="Ramirez, Cesar Alcid II SGM USARMY NG HIARNG (USA)" userId="32e8bc5f-c4e4-434f-bf01-e8eec12b65f2" providerId="ADAL" clId="{A1FBBD00-0C1C-44F4-8178-D138F28BE183}" dt="2025-05-14T18:39:23.493" v="2847" actId="20577"/>
        <pc:sldMkLst>
          <pc:docMk/>
          <pc:sldMk cId="3234702105" sldId="854"/>
        </pc:sldMkLst>
        <pc:spChg chg="mod">
          <ac:chgData name="Ramirez, Cesar Alcid II SGM USARMY NG HIARNG (USA)" userId="32e8bc5f-c4e4-434f-bf01-e8eec12b65f2" providerId="ADAL" clId="{A1FBBD00-0C1C-44F4-8178-D138F28BE183}" dt="2025-05-14T18:39:23.493" v="2847" actId="20577"/>
          <ac:spMkLst>
            <pc:docMk/>
            <pc:sldMk cId="3234702105" sldId="854"/>
            <ac:spMk id="2" creationId="{A7543A57-0EF0-F7CA-1E08-E1AD41338F4B}"/>
          </ac:spMkLst>
        </pc:spChg>
      </pc:sldChg>
      <pc:sldChg chg="delSp modSp add mod">
        <pc:chgData name="Ramirez, Cesar Alcid II SGM USARMY NG HIARNG (USA)" userId="32e8bc5f-c4e4-434f-bf01-e8eec12b65f2" providerId="ADAL" clId="{A1FBBD00-0C1C-44F4-8178-D138F28BE183}" dt="2025-05-14T18:39:40.606" v="2863" actId="20577"/>
        <pc:sldMkLst>
          <pc:docMk/>
          <pc:sldMk cId="3245878833" sldId="855"/>
        </pc:sldMkLst>
        <pc:spChg chg="mod">
          <ac:chgData name="Ramirez, Cesar Alcid II SGM USARMY NG HIARNG (USA)" userId="32e8bc5f-c4e4-434f-bf01-e8eec12b65f2" providerId="ADAL" clId="{A1FBBD00-0C1C-44F4-8178-D138F28BE183}" dt="2025-05-14T18:39:40.606" v="2863" actId="20577"/>
          <ac:spMkLst>
            <pc:docMk/>
            <pc:sldMk cId="3245878833" sldId="855"/>
            <ac:spMk id="2" creationId="{23B2C70D-AD8E-A230-75D2-8E4C66299102}"/>
          </ac:spMkLst>
        </pc:spChg>
      </pc:sldChg>
      <pc:sldChg chg="modSp add mod">
        <pc:chgData name="Ramirez, Cesar Alcid II SGM USARMY NG HIARNG (USA)" userId="32e8bc5f-c4e4-434f-bf01-e8eec12b65f2" providerId="ADAL" clId="{A1FBBD00-0C1C-44F4-8178-D138F28BE183}" dt="2025-05-14T18:40:01.260" v="2883" actId="20577"/>
        <pc:sldMkLst>
          <pc:docMk/>
          <pc:sldMk cId="2810546973" sldId="856"/>
        </pc:sldMkLst>
        <pc:spChg chg="mod">
          <ac:chgData name="Ramirez, Cesar Alcid II SGM USARMY NG HIARNG (USA)" userId="32e8bc5f-c4e4-434f-bf01-e8eec12b65f2" providerId="ADAL" clId="{A1FBBD00-0C1C-44F4-8178-D138F28BE183}" dt="2025-05-14T18:40:01.260" v="2883" actId="20577"/>
          <ac:spMkLst>
            <pc:docMk/>
            <pc:sldMk cId="2810546973" sldId="856"/>
            <ac:spMk id="2" creationId="{61BB0922-F076-C32E-5C55-A218B3647C3D}"/>
          </ac:spMkLst>
        </pc:spChg>
      </pc:sldChg>
      <pc:sldChg chg="addSp delSp modSp add mod">
        <pc:chgData name="Ramirez, Cesar Alcid II SGM USARMY NG HIARNG (USA)" userId="32e8bc5f-c4e4-434f-bf01-e8eec12b65f2" providerId="ADAL" clId="{A1FBBD00-0C1C-44F4-8178-D138F28BE183}" dt="2025-05-14T18:42:11.494" v="2898"/>
        <pc:sldMkLst>
          <pc:docMk/>
          <pc:sldMk cId="1441466465" sldId="857"/>
        </pc:sldMkLst>
        <pc:spChg chg="mod">
          <ac:chgData name="Ramirez, Cesar Alcid II SGM USARMY NG HIARNG (USA)" userId="32e8bc5f-c4e4-434f-bf01-e8eec12b65f2" providerId="ADAL" clId="{A1FBBD00-0C1C-44F4-8178-D138F28BE183}" dt="2025-05-14T18:41:33.418" v="2890" actId="20577"/>
          <ac:spMkLst>
            <pc:docMk/>
            <pc:sldMk cId="1441466465" sldId="857"/>
            <ac:spMk id="2" creationId="{EE36C6F0-3FAF-ACEA-E7F5-3F10856B0D1E}"/>
          </ac:spMkLst>
        </pc:spChg>
        <pc:picChg chg="add mod">
          <ac:chgData name="Ramirez, Cesar Alcid II SGM USARMY NG HIARNG (USA)" userId="32e8bc5f-c4e4-434f-bf01-e8eec12b65f2" providerId="ADAL" clId="{A1FBBD00-0C1C-44F4-8178-D138F28BE183}" dt="2025-05-14T18:42:11.494" v="2898"/>
          <ac:picMkLst>
            <pc:docMk/>
            <pc:sldMk cId="1441466465" sldId="857"/>
            <ac:picMk id="5" creationId="{E0B12E5D-8B43-E655-CED0-17044DBA1184}"/>
          </ac:picMkLst>
        </pc:picChg>
      </pc:sldChg>
      <pc:sldChg chg="addSp delSp modSp add mod">
        <pc:chgData name="Ramirez, Cesar Alcid II SGM USARMY NG HIARNG (USA)" userId="32e8bc5f-c4e4-434f-bf01-e8eec12b65f2" providerId="ADAL" clId="{A1FBBD00-0C1C-44F4-8178-D138F28BE183}" dt="2025-05-14T18:43:35.021" v="2915" actId="1076"/>
        <pc:sldMkLst>
          <pc:docMk/>
          <pc:sldMk cId="4156719661" sldId="858"/>
        </pc:sldMkLst>
        <pc:spChg chg="mod">
          <ac:chgData name="Ramirez, Cesar Alcid II SGM USARMY NG HIARNG (USA)" userId="32e8bc5f-c4e4-434f-bf01-e8eec12b65f2" providerId="ADAL" clId="{A1FBBD00-0C1C-44F4-8178-D138F28BE183}" dt="2025-05-14T18:42:26.505" v="2907" actId="20577"/>
          <ac:spMkLst>
            <pc:docMk/>
            <pc:sldMk cId="4156719661" sldId="858"/>
            <ac:spMk id="2" creationId="{2E776E0C-2E5A-F6BF-E1CA-DE9AA35ECC34}"/>
          </ac:spMkLst>
        </pc:spChg>
        <pc:picChg chg="add mod">
          <ac:chgData name="Ramirez, Cesar Alcid II SGM USARMY NG HIARNG (USA)" userId="32e8bc5f-c4e4-434f-bf01-e8eec12b65f2" providerId="ADAL" clId="{A1FBBD00-0C1C-44F4-8178-D138F28BE183}" dt="2025-05-14T18:43:35.021" v="2915" actId="1076"/>
          <ac:picMkLst>
            <pc:docMk/>
            <pc:sldMk cId="4156719661" sldId="858"/>
            <ac:picMk id="3" creationId="{549EC509-784C-7F33-CF1E-4905B6423351}"/>
          </ac:picMkLst>
        </pc:picChg>
      </pc:sldChg>
      <pc:sldChg chg="delSp modSp add mod">
        <pc:chgData name="Ramirez, Cesar Alcid II SGM USARMY NG HIARNG (USA)" userId="32e8bc5f-c4e4-434f-bf01-e8eec12b65f2" providerId="ADAL" clId="{A1FBBD00-0C1C-44F4-8178-D138F28BE183}" dt="2025-05-14T19:02:51.728" v="2937" actId="20577"/>
        <pc:sldMkLst>
          <pc:docMk/>
          <pc:sldMk cId="2965841247" sldId="859"/>
        </pc:sldMkLst>
        <pc:spChg chg="mod">
          <ac:chgData name="Ramirez, Cesar Alcid II SGM USARMY NG HIARNG (USA)" userId="32e8bc5f-c4e4-434f-bf01-e8eec12b65f2" providerId="ADAL" clId="{A1FBBD00-0C1C-44F4-8178-D138F28BE183}" dt="2025-05-14T19:02:51.728" v="2937" actId="20577"/>
          <ac:spMkLst>
            <pc:docMk/>
            <pc:sldMk cId="2965841247" sldId="859"/>
            <ac:spMk id="2" creationId="{2A8212B6-4C97-CAAC-61CC-EF50CE472F63}"/>
          </ac:spMkLst>
        </pc:spChg>
      </pc:sldChg>
      <pc:sldChg chg="addSp delSp modSp add mod">
        <pc:chgData name="Ramirez, Cesar Alcid II SGM USARMY NG HIARNG (USA)" userId="32e8bc5f-c4e4-434f-bf01-e8eec12b65f2" providerId="ADAL" clId="{A1FBBD00-0C1C-44F4-8178-D138F28BE183}" dt="2025-05-16T00:31:53.982" v="3015"/>
        <pc:sldMkLst>
          <pc:docMk/>
          <pc:sldMk cId="1755379620" sldId="860"/>
        </pc:sldMkLst>
        <pc:spChg chg="add del mod">
          <ac:chgData name="Ramirez, Cesar Alcid II SGM USARMY NG HIARNG (USA)" userId="32e8bc5f-c4e4-434f-bf01-e8eec12b65f2" providerId="ADAL" clId="{A1FBBD00-0C1C-44F4-8178-D138F28BE183}" dt="2025-05-16T00:28:09.425" v="3013" actId="478"/>
          <ac:spMkLst>
            <pc:docMk/>
            <pc:sldMk cId="1755379620" sldId="860"/>
            <ac:spMk id="2" creationId="{73725C7B-B312-A079-D9C4-FAE7198775D4}"/>
          </ac:spMkLst>
        </pc:spChg>
        <pc:picChg chg="add mod">
          <ac:chgData name="Ramirez, Cesar Alcid II SGM USARMY NG HIARNG (USA)" userId="32e8bc5f-c4e4-434f-bf01-e8eec12b65f2" providerId="ADAL" clId="{A1FBBD00-0C1C-44F4-8178-D138F28BE183}" dt="2025-05-16T00:31:53.982" v="3015"/>
          <ac:picMkLst>
            <pc:docMk/>
            <pc:sldMk cId="1755379620" sldId="860"/>
            <ac:picMk id="6" creationId="{558C32E5-E337-8BB6-4885-CDD4C5B710FA}"/>
          </ac:picMkLst>
        </pc:picChg>
      </pc:sldChg>
      <pc:sldChg chg="addSp delSp modSp add mod">
        <pc:chgData name="Ramirez, Cesar Alcid II SGM USARMY NG HIARNG (USA)" userId="32e8bc5f-c4e4-434f-bf01-e8eec12b65f2" providerId="ADAL" clId="{A1FBBD00-0C1C-44F4-8178-D138F28BE183}" dt="2025-05-20T01:53:35.064" v="3030" actId="1076"/>
        <pc:sldMkLst>
          <pc:docMk/>
          <pc:sldMk cId="1135512855" sldId="861"/>
        </pc:sldMkLst>
        <pc:spChg chg="mod">
          <ac:chgData name="Ramirez, Cesar Alcid II SGM USARMY NG HIARNG (USA)" userId="32e8bc5f-c4e4-434f-bf01-e8eec12b65f2" providerId="ADAL" clId="{A1FBBD00-0C1C-44F4-8178-D138F28BE183}" dt="2025-05-20T01:52:45.507" v="3021" actId="20577"/>
          <ac:spMkLst>
            <pc:docMk/>
            <pc:sldMk cId="1135512855" sldId="861"/>
            <ac:spMk id="2" creationId="{A32E1174-CB19-323A-A2B0-54438B62837E}"/>
          </ac:spMkLst>
        </pc:spChg>
        <pc:picChg chg="add mod">
          <ac:chgData name="Ramirez, Cesar Alcid II SGM USARMY NG HIARNG (USA)" userId="32e8bc5f-c4e4-434f-bf01-e8eec12b65f2" providerId="ADAL" clId="{A1FBBD00-0C1C-44F4-8178-D138F28BE183}" dt="2025-05-20T01:53:35.064" v="3030" actId="1076"/>
          <ac:picMkLst>
            <pc:docMk/>
            <pc:sldMk cId="1135512855" sldId="861"/>
            <ac:picMk id="3" creationId="{39586C9A-1D97-154C-29EA-0DE9A3B7C608}"/>
          </ac:picMkLst>
        </pc:picChg>
        <pc:picChg chg="del">
          <ac:chgData name="Ramirez, Cesar Alcid II SGM USARMY NG HIARNG (USA)" userId="32e8bc5f-c4e4-434f-bf01-e8eec12b65f2" providerId="ADAL" clId="{A1FBBD00-0C1C-44F4-8178-D138F28BE183}" dt="2025-05-20T01:53:16.327" v="3022" actId="478"/>
          <ac:picMkLst>
            <pc:docMk/>
            <pc:sldMk cId="1135512855" sldId="861"/>
            <ac:picMk id="5" creationId="{91A32D24-83EF-6D0D-87DD-75B89EB03EA8}"/>
          </ac:picMkLst>
        </pc:picChg>
      </pc:sldChg>
      <pc:sldChg chg="addSp delSp modSp add mod">
        <pc:chgData name="Ramirez, Cesar Alcid II SGM USARMY NG HIARNG (USA)" userId="32e8bc5f-c4e4-434f-bf01-e8eec12b65f2" providerId="ADAL" clId="{A1FBBD00-0C1C-44F4-8178-D138F28BE183}" dt="2025-05-20T01:54:08.664" v="3044" actId="1076"/>
        <pc:sldMkLst>
          <pc:docMk/>
          <pc:sldMk cId="743506065" sldId="862"/>
        </pc:sldMkLst>
        <pc:spChg chg="mod">
          <ac:chgData name="Ramirez, Cesar Alcid II SGM USARMY NG HIARNG (USA)" userId="32e8bc5f-c4e4-434f-bf01-e8eec12b65f2" providerId="ADAL" clId="{A1FBBD00-0C1C-44F4-8178-D138F28BE183}" dt="2025-05-20T01:53:56" v="3039" actId="20577"/>
          <ac:spMkLst>
            <pc:docMk/>
            <pc:sldMk cId="743506065" sldId="862"/>
            <ac:spMk id="2" creationId="{213C9D22-923C-C9B9-28E7-CB88E93C31A2}"/>
          </ac:spMkLst>
        </pc:spChg>
        <pc:picChg chg="del">
          <ac:chgData name="Ramirez, Cesar Alcid II SGM USARMY NG HIARNG (USA)" userId="32e8bc5f-c4e4-434f-bf01-e8eec12b65f2" providerId="ADAL" clId="{A1FBBD00-0C1C-44F4-8178-D138F28BE183}" dt="2025-05-20T01:53:59.247" v="3040" actId="478"/>
          <ac:picMkLst>
            <pc:docMk/>
            <pc:sldMk cId="743506065" sldId="862"/>
            <ac:picMk id="3" creationId="{36C2AFBD-8538-5B14-02C1-DD10E5524D0B}"/>
          </ac:picMkLst>
        </pc:picChg>
        <pc:picChg chg="add mod">
          <ac:chgData name="Ramirez, Cesar Alcid II SGM USARMY NG HIARNG (USA)" userId="32e8bc5f-c4e4-434f-bf01-e8eec12b65f2" providerId="ADAL" clId="{A1FBBD00-0C1C-44F4-8178-D138F28BE183}" dt="2025-05-20T01:54:08.664" v="3044" actId="1076"/>
          <ac:picMkLst>
            <pc:docMk/>
            <pc:sldMk cId="743506065" sldId="862"/>
            <ac:picMk id="4" creationId="{39E87834-021B-2019-AF14-698E39F41E27}"/>
          </ac:picMkLst>
        </pc:picChg>
      </pc:sldChg>
      <pc:sldChg chg="addSp delSp modSp add mod">
        <pc:chgData name="Ramirez, Cesar Alcid II SGM USARMY NG HIARNG (USA)" userId="32e8bc5f-c4e4-434f-bf01-e8eec12b65f2" providerId="ADAL" clId="{A1FBBD00-0C1C-44F4-8178-D138F28BE183}" dt="2025-05-20T01:54:44.008" v="3059" actId="1076"/>
        <pc:sldMkLst>
          <pc:docMk/>
          <pc:sldMk cId="4099867436" sldId="863"/>
        </pc:sldMkLst>
        <pc:spChg chg="mod">
          <ac:chgData name="Ramirez, Cesar Alcid II SGM USARMY NG HIARNG (USA)" userId="32e8bc5f-c4e4-434f-bf01-e8eec12b65f2" providerId="ADAL" clId="{A1FBBD00-0C1C-44F4-8178-D138F28BE183}" dt="2025-05-20T01:54:27.564" v="3055" actId="20577"/>
          <ac:spMkLst>
            <pc:docMk/>
            <pc:sldMk cId="4099867436" sldId="863"/>
            <ac:spMk id="2" creationId="{049FC63F-70A1-757E-3044-6AABEC538202}"/>
          </ac:spMkLst>
        </pc:spChg>
        <pc:picChg chg="add mod">
          <ac:chgData name="Ramirez, Cesar Alcid II SGM USARMY NG HIARNG (USA)" userId="32e8bc5f-c4e4-434f-bf01-e8eec12b65f2" providerId="ADAL" clId="{A1FBBD00-0C1C-44F4-8178-D138F28BE183}" dt="2025-05-20T01:54:44.008" v="3059" actId="1076"/>
          <ac:picMkLst>
            <pc:docMk/>
            <pc:sldMk cId="4099867436" sldId="863"/>
            <ac:picMk id="3" creationId="{D36F6748-31AE-C339-B9A9-18D967265054}"/>
          </ac:picMkLst>
        </pc:picChg>
        <pc:picChg chg="del">
          <ac:chgData name="Ramirez, Cesar Alcid II SGM USARMY NG HIARNG (USA)" userId="32e8bc5f-c4e4-434f-bf01-e8eec12b65f2" providerId="ADAL" clId="{A1FBBD00-0C1C-44F4-8178-D138F28BE183}" dt="2025-05-20T01:54:35.364" v="3056" actId="478"/>
          <ac:picMkLst>
            <pc:docMk/>
            <pc:sldMk cId="4099867436" sldId="863"/>
            <ac:picMk id="4" creationId="{FB913E39-9149-0E76-CD95-E0AC3F4D3657}"/>
          </ac:picMkLst>
        </pc:picChg>
      </pc:sldChg>
      <pc:sldChg chg="addSp delSp modSp add mod">
        <pc:chgData name="Ramirez, Cesar Alcid II SGM USARMY NG HIARNG (USA)" userId="32e8bc5f-c4e4-434f-bf01-e8eec12b65f2" providerId="ADAL" clId="{A1FBBD00-0C1C-44F4-8178-D138F28BE183}" dt="2025-05-20T01:55:14.415" v="3072" actId="20577"/>
        <pc:sldMkLst>
          <pc:docMk/>
          <pc:sldMk cId="3728610814" sldId="864"/>
        </pc:sldMkLst>
        <pc:spChg chg="mod">
          <ac:chgData name="Ramirez, Cesar Alcid II SGM USARMY NG HIARNG (USA)" userId="32e8bc5f-c4e4-434f-bf01-e8eec12b65f2" providerId="ADAL" clId="{A1FBBD00-0C1C-44F4-8178-D138F28BE183}" dt="2025-05-20T01:55:14.415" v="3072" actId="20577"/>
          <ac:spMkLst>
            <pc:docMk/>
            <pc:sldMk cId="3728610814" sldId="864"/>
            <ac:spMk id="2" creationId="{5EB80D53-CBF9-8F7D-20E3-2F30532F0ABF}"/>
          </ac:spMkLst>
        </pc:spChg>
        <pc:picChg chg="del">
          <ac:chgData name="Ramirez, Cesar Alcid II SGM USARMY NG HIARNG (USA)" userId="32e8bc5f-c4e4-434f-bf01-e8eec12b65f2" providerId="ADAL" clId="{A1FBBD00-0C1C-44F4-8178-D138F28BE183}" dt="2025-05-20T01:55:00.965" v="3061" actId="478"/>
          <ac:picMkLst>
            <pc:docMk/>
            <pc:sldMk cId="3728610814" sldId="864"/>
            <ac:picMk id="3" creationId="{B02B8CB1-7184-C375-803E-26AD7C85E2F3}"/>
          </ac:picMkLst>
        </pc:picChg>
        <pc:picChg chg="add mod">
          <ac:chgData name="Ramirez, Cesar Alcid II SGM USARMY NG HIARNG (USA)" userId="32e8bc5f-c4e4-434f-bf01-e8eec12b65f2" providerId="ADAL" clId="{A1FBBD00-0C1C-44F4-8178-D138F28BE183}" dt="2025-05-20T01:55:09.439" v="3066" actId="1076"/>
          <ac:picMkLst>
            <pc:docMk/>
            <pc:sldMk cId="3728610814" sldId="864"/>
            <ac:picMk id="4" creationId="{154BB800-9407-5991-4339-D067F85CFF63}"/>
          </ac:picMkLst>
        </pc:picChg>
      </pc:sldChg>
      <pc:sldChg chg="addSp delSp modSp add mod">
        <pc:chgData name="Ramirez, Cesar Alcid II SGM USARMY NG HIARNG (USA)" userId="32e8bc5f-c4e4-434f-bf01-e8eec12b65f2" providerId="ADAL" clId="{A1FBBD00-0C1C-44F4-8178-D138F28BE183}" dt="2025-05-20T01:56:23.598" v="3094" actId="1076"/>
        <pc:sldMkLst>
          <pc:docMk/>
          <pc:sldMk cId="3891784400" sldId="865"/>
        </pc:sldMkLst>
        <pc:spChg chg="mod">
          <ac:chgData name="Ramirez, Cesar Alcid II SGM USARMY NG HIARNG (USA)" userId="32e8bc5f-c4e4-434f-bf01-e8eec12b65f2" providerId="ADAL" clId="{A1FBBD00-0C1C-44F4-8178-D138F28BE183}" dt="2025-05-20T01:55:56.781" v="3087" actId="20577"/>
          <ac:spMkLst>
            <pc:docMk/>
            <pc:sldMk cId="3891784400" sldId="865"/>
            <ac:spMk id="2" creationId="{42D0FF2A-1C1F-5A7C-F8CB-1925A15522DF}"/>
          </ac:spMkLst>
        </pc:spChg>
        <pc:picChg chg="add mod">
          <ac:chgData name="Ramirez, Cesar Alcid II SGM USARMY NG HIARNG (USA)" userId="32e8bc5f-c4e4-434f-bf01-e8eec12b65f2" providerId="ADAL" clId="{A1FBBD00-0C1C-44F4-8178-D138F28BE183}" dt="2025-05-20T01:56:23.598" v="3094" actId="1076"/>
          <ac:picMkLst>
            <pc:docMk/>
            <pc:sldMk cId="3891784400" sldId="865"/>
            <ac:picMk id="3" creationId="{971664E3-8BE4-6419-2567-C881D3C196A4}"/>
          </ac:picMkLst>
        </pc:picChg>
        <pc:picChg chg="del">
          <ac:chgData name="Ramirez, Cesar Alcid II SGM USARMY NG HIARNG (USA)" userId="32e8bc5f-c4e4-434f-bf01-e8eec12b65f2" providerId="ADAL" clId="{A1FBBD00-0C1C-44F4-8178-D138F28BE183}" dt="2025-05-20T01:56:07.125" v="3088" actId="478"/>
          <ac:picMkLst>
            <pc:docMk/>
            <pc:sldMk cId="3891784400" sldId="865"/>
            <ac:picMk id="4" creationId="{3CFE082B-8AAD-B9D8-F7B9-659BD164BFEC}"/>
          </ac:picMkLst>
        </pc:picChg>
      </pc:sldChg>
      <pc:sldChg chg="addSp delSp modSp add mod">
        <pc:chgData name="Ramirez, Cesar Alcid II SGM USARMY NG HIARNG (USA)" userId="32e8bc5f-c4e4-434f-bf01-e8eec12b65f2" providerId="ADAL" clId="{A1FBBD00-0C1C-44F4-8178-D138F28BE183}" dt="2025-05-20T01:56:56.604" v="3116" actId="1076"/>
        <pc:sldMkLst>
          <pc:docMk/>
          <pc:sldMk cId="3463114660" sldId="866"/>
        </pc:sldMkLst>
        <pc:spChg chg="mod">
          <ac:chgData name="Ramirez, Cesar Alcid II SGM USARMY NG HIARNG (USA)" userId="32e8bc5f-c4e4-434f-bf01-e8eec12b65f2" providerId="ADAL" clId="{A1FBBD00-0C1C-44F4-8178-D138F28BE183}" dt="2025-05-20T01:56:42.121" v="3111" actId="20577"/>
          <ac:spMkLst>
            <pc:docMk/>
            <pc:sldMk cId="3463114660" sldId="866"/>
            <ac:spMk id="2" creationId="{3E3645E5-09E1-7119-D60C-C81D61CEDCEB}"/>
          </ac:spMkLst>
        </pc:spChg>
        <pc:picChg chg="del">
          <ac:chgData name="Ramirez, Cesar Alcid II SGM USARMY NG HIARNG (USA)" userId="32e8bc5f-c4e4-434f-bf01-e8eec12b65f2" providerId="ADAL" clId="{A1FBBD00-0C1C-44F4-8178-D138F28BE183}" dt="2025-05-20T01:56:49.807" v="3112" actId="478"/>
          <ac:picMkLst>
            <pc:docMk/>
            <pc:sldMk cId="3463114660" sldId="866"/>
            <ac:picMk id="3" creationId="{9AB944A9-30CC-B144-842A-B9997819A218}"/>
          </ac:picMkLst>
        </pc:picChg>
        <pc:picChg chg="add mod">
          <ac:chgData name="Ramirez, Cesar Alcid II SGM USARMY NG HIARNG (USA)" userId="32e8bc5f-c4e4-434f-bf01-e8eec12b65f2" providerId="ADAL" clId="{A1FBBD00-0C1C-44F4-8178-D138F28BE183}" dt="2025-05-20T01:56:56.604" v="3116" actId="1076"/>
          <ac:picMkLst>
            <pc:docMk/>
            <pc:sldMk cId="3463114660" sldId="866"/>
            <ac:picMk id="4" creationId="{5DDECD57-55F3-8144-091C-7D3292C8EE0C}"/>
          </ac:picMkLst>
        </pc:picChg>
      </pc:sldChg>
      <pc:sldChg chg="addSp delSp modSp add mod">
        <pc:chgData name="Ramirez, Cesar Alcid II SGM USARMY NG HIARNG (USA)" userId="32e8bc5f-c4e4-434f-bf01-e8eec12b65f2" providerId="ADAL" clId="{A1FBBD00-0C1C-44F4-8178-D138F28BE183}" dt="2025-05-20T01:57:36.997" v="3135" actId="1076"/>
        <pc:sldMkLst>
          <pc:docMk/>
          <pc:sldMk cId="3026247792" sldId="867"/>
        </pc:sldMkLst>
        <pc:spChg chg="mod">
          <ac:chgData name="Ramirez, Cesar Alcid II SGM USARMY NG HIARNG (USA)" userId="32e8bc5f-c4e4-434f-bf01-e8eec12b65f2" providerId="ADAL" clId="{A1FBBD00-0C1C-44F4-8178-D138F28BE183}" dt="2025-05-20T01:57:17.367" v="3128" actId="20577"/>
          <ac:spMkLst>
            <pc:docMk/>
            <pc:sldMk cId="3026247792" sldId="867"/>
            <ac:spMk id="2" creationId="{2061547E-5030-7816-7D56-5E111F63B430}"/>
          </ac:spMkLst>
        </pc:spChg>
        <pc:picChg chg="add mod">
          <ac:chgData name="Ramirez, Cesar Alcid II SGM USARMY NG HIARNG (USA)" userId="32e8bc5f-c4e4-434f-bf01-e8eec12b65f2" providerId="ADAL" clId="{A1FBBD00-0C1C-44F4-8178-D138F28BE183}" dt="2025-05-20T01:57:36.997" v="3135" actId="1076"/>
          <ac:picMkLst>
            <pc:docMk/>
            <pc:sldMk cId="3026247792" sldId="867"/>
            <ac:picMk id="3" creationId="{B8652700-473D-C48A-6EBC-7045752E021B}"/>
          </ac:picMkLst>
        </pc:picChg>
        <pc:picChg chg="del">
          <ac:chgData name="Ramirez, Cesar Alcid II SGM USARMY NG HIARNG (USA)" userId="32e8bc5f-c4e4-434f-bf01-e8eec12b65f2" providerId="ADAL" clId="{A1FBBD00-0C1C-44F4-8178-D138F28BE183}" dt="2025-05-20T01:57:27.886" v="3129" actId="478"/>
          <ac:picMkLst>
            <pc:docMk/>
            <pc:sldMk cId="3026247792" sldId="867"/>
            <ac:picMk id="4" creationId="{DCF0DDA2-9438-FDC9-C769-3FF57CB60545}"/>
          </ac:picMkLst>
        </pc:picChg>
      </pc:sldChg>
      <pc:sldChg chg="addSp delSp modSp add mod">
        <pc:chgData name="Ramirez, Cesar Alcid II SGM USARMY NG HIARNG (USA)" userId="32e8bc5f-c4e4-434f-bf01-e8eec12b65f2" providerId="ADAL" clId="{A1FBBD00-0C1C-44F4-8178-D138F28BE183}" dt="2025-05-20T01:58:11.038" v="3154" actId="1076"/>
        <pc:sldMkLst>
          <pc:docMk/>
          <pc:sldMk cId="3103403639" sldId="868"/>
        </pc:sldMkLst>
        <pc:spChg chg="mod">
          <ac:chgData name="Ramirez, Cesar Alcid II SGM USARMY NG HIARNG (USA)" userId="32e8bc5f-c4e4-434f-bf01-e8eec12b65f2" providerId="ADAL" clId="{A1FBBD00-0C1C-44F4-8178-D138F28BE183}" dt="2025-05-20T01:57:56.690" v="3149" actId="20577"/>
          <ac:spMkLst>
            <pc:docMk/>
            <pc:sldMk cId="3103403639" sldId="868"/>
            <ac:spMk id="2" creationId="{CEE9EDB5-F931-8F1E-B43F-37A4239FD158}"/>
          </ac:spMkLst>
        </pc:spChg>
        <pc:picChg chg="del">
          <ac:chgData name="Ramirez, Cesar Alcid II SGM USARMY NG HIARNG (USA)" userId="32e8bc5f-c4e4-434f-bf01-e8eec12b65f2" providerId="ADAL" clId="{A1FBBD00-0C1C-44F4-8178-D138F28BE183}" dt="2025-05-20T01:58:03.794" v="3150" actId="478"/>
          <ac:picMkLst>
            <pc:docMk/>
            <pc:sldMk cId="3103403639" sldId="868"/>
            <ac:picMk id="3" creationId="{663DA3A2-D684-70D7-C85F-B7029336F5BF}"/>
          </ac:picMkLst>
        </pc:picChg>
        <pc:picChg chg="add mod">
          <ac:chgData name="Ramirez, Cesar Alcid II SGM USARMY NG HIARNG (USA)" userId="32e8bc5f-c4e4-434f-bf01-e8eec12b65f2" providerId="ADAL" clId="{A1FBBD00-0C1C-44F4-8178-D138F28BE183}" dt="2025-05-20T01:58:11.038" v="3154" actId="1076"/>
          <ac:picMkLst>
            <pc:docMk/>
            <pc:sldMk cId="3103403639" sldId="868"/>
            <ac:picMk id="4" creationId="{18A22510-0FD7-77F4-0E7E-F52935B47056}"/>
          </ac:picMkLst>
        </pc:picChg>
      </pc:sldChg>
      <pc:sldChg chg="addSp delSp modSp add mod">
        <pc:chgData name="Ramirez, Cesar Alcid II SGM USARMY NG HIARNG (USA)" userId="32e8bc5f-c4e4-434f-bf01-e8eec12b65f2" providerId="ADAL" clId="{A1FBBD00-0C1C-44F4-8178-D138F28BE183}" dt="2025-05-20T01:58:42.314" v="3173" actId="1076"/>
        <pc:sldMkLst>
          <pc:docMk/>
          <pc:sldMk cId="1249530103" sldId="869"/>
        </pc:sldMkLst>
        <pc:spChg chg="mod">
          <ac:chgData name="Ramirez, Cesar Alcid II SGM USARMY NG HIARNG (USA)" userId="32e8bc5f-c4e4-434f-bf01-e8eec12b65f2" providerId="ADAL" clId="{A1FBBD00-0C1C-44F4-8178-D138F28BE183}" dt="2025-05-20T01:58:24.107" v="3166" actId="20577"/>
          <ac:spMkLst>
            <pc:docMk/>
            <pc:sldMk cId="1249530103" sldId="869"/>
            <ac:spMk id="2" creationId="{B208FFCF-BDDB-9A2E-0203-364411AD7574}"/>
          </ac:spMkLst>
        </pc:spChg>
        <pc:picChg chg="add mod">
          <ac:chgData name="Ramirez, Cesar Alcid II SGM USARMY NG HIARNG (USA)" userId="32e8bc5f-c4e4-434f-bf01-e8eec12b65f2" providerId="ADAL" clId="{A1FBBD00-0C1C-44F4-8178-D138F28BE183}" dt="2025-05-20T01:58:42.314" v="3173" actId="1076"/>
          <ac:picMkLst>
            <pc:docMk/>
            <pc:sldMk cId="1249530103" sldId="869"/>
            <ac:picMk id="3" creationId="{89114ED1-15FA-5BEB-6F3D-9AE7E00CD6A7}"/>
          </ac:picMkLst>
        </pc:picChg>
        <pc:picChg chg="del">
          <ac:chgData name="Ramirez, Cesar Alcid II SGM USARMY NG HIARNG (USA)" userId="32e8bc5f-c4e4-434f-bf01-e8eec12b65f2" providerId="ADAL" clId="{A1FBBD00-0C1C-44F4-8178-D138F28BE183}" dt="2025-05-20T01:58:32.933" v="3167" actId="478"/>
          <ac:picMkLst>
            <pc:docMk/>
            <pc:sldMk cId="1249530103" sldId="869"/>
            <ac:picMk id="4" creationId="{BE6CE33F-B635-D8DA-2C50-45D93E7ECB42}"/>
          </ac:picMkLst>
        </pc:picChg>
      </pc:sldChg>
      <pc:sldChg chg="addSp delSp modSp add mod">
        <pc:chgData name="Ramirez, Cesar Alcid II SGM USARMY NG HIARNG (USA)" userId="32e8bc5f-c4e4-434f-bf01-e8eec12b65f2" providerId="ADAL" clId="{A1FBBD00-0C1C-44F4-8178-D138F28BE183}" dt="2025-05-20T01:59:26.265" v="3196" actId="1076"/>
        <pc:sldMkLst>
          <pc:docMk/>
          <pc:sldMk cId="2520769109" sldId="870"/>
        </pc:sldMkLst>
        <pc:spChg chg="mod">
          <ac:chgData name="Ramirez, Cesar Alcid II SGM USARMY NG HIARNG (USA)" userId="32e8bc5f-c4e4-434f-bf01-e8eec12b65f2" providerId="ADAL" clId="{A1FBBD00-0C1C-44F4-8178-D138F28BE183}" dt="2025-05-20T01:59:07.487" v="3191" actId="20577"/>
          <ac:spMkLst>
            <pc:docMk/>
            <pc:sldMk cId="2520769109" sldId="870"/>
            <ac:spMk id="2" creationId="{B54B5EA7-A6CE-0EF6-5CA4-3E86B7C30023}"/>
          </ac:spMkLst>
        </pc:spChg>
        <pc:picChg chg="del">
          <ac:chgData name="Ramirez, Cesar Alcid II SGM USARMY NG HIARNG (USA)" userId="32e8bc5f-c4e4-434f-bf01-e8eec12b65f2" providerId="ADAL" clId="{A1FBBD00-0C1C-44F4-8178-D138F28BE183}" dt="2025-05-20T01:59:18.200" v="3192" actId="478"/>
          <ac:picMkLst>
            <pc:docMk/>
            <pc:sldMk cId="2520769109" sldId="870"/>
            <ac:picMk id="3" creationId="{0C91B1BB-697B-31B2-D1D8-7DFDAA4F6255}"/>
          </ac:picMkLst>
        </pc:picChg>
        <pc:picChg chg="add mod">
          <ac:chgData name="Ramirez, Cesar Alcid II SGM USARMY NG HIARNG (USA)" userId="32e8bc5f-c4e4-434f-bf01-e8eec12b65f2" providerId="ADAL" clId="{A1FBBD00-0C1C-44F4-8178-D138F28BE183}" dt="2025-05-20T01:59:26.265" v="3196" actId="1076"/>
          <ac:picMkLst>
            <pc:docMk/>
            <pc:sldMk cId="2520769109" sldId="870"/>
            <ac:picMk id="4" creationId="{7DA13075-A565-8BC7-2798-F9324E3ECD41}"/>
          </ac:picMkLst>
        </pc:picChg>
      </pc:sldChg>
      <pc:sldChg chg="addSp delSp modSp add mod">
        <pc:chgData name="Ramirez, Cesar Alcid II SGM USARMY NG HIARNG (USA)" userId="32e8bc5f-c4e4-434f-bf01-e8eec12b65f2" providerId="ADAL" clId="{A1FBBD00-0C1C-44F4-8178-D138F28BE183}" dt="2025-05-20T02:00:08.889" v="3208" actId="1076"/>
        <pc:sldMkLst>
          <pc:docMk/>
          <pc:sldMk cId="815763693" sldId="871"/>
        </pc:sldMkLst>
        <pc:spChg chg="mod">
          <ac:chgData name="Ramirez, Cesar Alcid II SGM USARMY NG HIARNG (USA)" userId="32e8bc5f-c4e4-434f-bf01-e8eec12b65f2" providerId="ADAL" clId="{A1FBBD00-0C1C-44F4-8178-D138F28BE183}" dt="2025-05-20T01:59:50.918" v="3203" actId="20577"/>
          <ac:spMkLst>
            <pc:docMk/>
            <pc:sldMk cId="815763693" sldId="871"/>
            <ac:spMk id="2" creationId="{8236B7EF-9BBB-CC26-5F5F-29B38ECCADAC}"/>
          </ac:spMkLst>
        </pc:spChg>
        <pc:picChg chg="add mod">
          <ac:chgData name="Ramirez, Cesar Alcid II SGM USARMY NG HIARNG (USA)" userId="32e8bc5f-c4e4-434f-bf01-e8eec12b65f2" providerId="ADAL" clId="{A1FBBD00-0C1C-44F4-8178-D138F28BE183}" dt="2025-05-20T02:00:08.889" v="3208" actId="1076"/>
          <ac:picMkLst>
            <pc:docMk/>
            <pc:sldMk cId="815763693" sldId="871"/>
            <ac:picMk id="3" creationId="{594ABAE6-4097-C9A7-255D-53998ACFB2FD}"/>
          </ac:picMkLst>
        </pc:picChg>
        <pc:picChg chg="del">
          <ac:chgData name="Ramirez, Cesar Alcid II SGM USARMY NG HIARNG (USA)" userId="32e8bc5f-c4e4-434f-bf01-e8eec12b65f2" providerId="ADAL" clId="{A1FBBD00-0C1C-44F4-8178-D138F28BE183}" dt="2025-05-20T02:00:00.884" v="3204" actId="478"/>
          <ac:picMkLst>
            <pc:docMk/>
            <pc:sldMk cId="815763693" sldId="871"/>
            <ac:picMk id="4" creationId="{0DB50F8E-BCDF-52D0-6BCA-873E37A35E09}"/>
          </ac:picMkLst>
        </pc:picChg>
      </pc:sldChg>
      <pc:sldChg chg="addSp delSp modSp add mod">
        <pc:chgData name="Ramirez, Cesar Alcid II SGM USARMY NG HIARNG (USA)" userId="32e8bc5f-c4e4-434f-bf01-e8eec12b65f2" providerId="ADAL" clId="{A1FBBD00-0C1C-44F4-8178-D138F28BE183}" dt="2025-05-20T02:01:04.393" v="3223" actId="1076"/>
        <pc:sldMkLst>
          <pc:docMk/>
          <pc:sldMk cId="28468473" sldId="872"/>
        </pc:sldMkLst>
        <pc:spChg chg="mod">
          <ac:chgData name="Ramirez, Cesar Alcid II SGM USARMY NG HIARNG (USA)" userId="32e8bc5f-c4e4-434f-bf01-e8eec12b65f2" providerId="ADAL" clId="{A1FBBD00-0C1C-44F4-8178-D138F28BE183}" dt="2025-05-20T02:00:47.442" v="3216" actId="20577"/>
          <ac:spMkLst>
            <pc:docMk/>
            <pc:sldMk cId="28468473" sldId="872"/>
            <ac:spMk id="2" creationId="{FA148A59-9A5E-6E0F-E348-37C24AF82EDD}"/>
          </ac:spMkLst>
        </pc:spChg>
        <pc:picChg chg="del">
          <ac:chgData name="Ramirez, Cesar Alcid II SGM USARMY NG HIARNG (USA)" userId="32e8bc5f-c4e4-434f-bf01-e8eec12b65f2" providerId="ADAL" clId="{A1FBBD00-0C1C-44F4-8178-D138F28BE183}" dt="2025-05-20T02:00:55.120" v="3217" actId="478"/>
          <ac:picMkLst>
            <pc:docMk/>
            <pc:sldMk cId="28468473" sldId="872"/>
            <ac:picMk id="3" creationId="{4853558A-A79C-1EA6-D90F-91977D23B8C8}"/>
          </ac:picMkLst>
        </pc:picChg>
        <pc:picChg chg="add mod">
          <ac:chgData name="Ramirez, Cesar Alcid II SGM USARMY NG HIARNG (USA)" userId="32e8bc5f-c4e4-434f-bf01-e8eec12b65f2" providerId="ADAL" clId="{A1FBBD00-0C1C-44F4-8178-D138F28BE183}" dt="2025-05-20T02:01:04.393" v="3223" actId="1076"/>
          <ac:picMkLst>
            <pc:docMk/>
            <pc:sldMk cId="28468473" sldId="872"/>
            <ac:picMk id="4" creationId="{BD9E762F-3FE9-E4DB-AAD9-85589738C711}"/>
          </ac:picMkLst>
        </pc:picChg>
      </pc:sldChg>
      <pc:sldChg chg="addSp delSp modSp add mod">
        <pc:chgData name="Ramirez, Cesar Alcid II SGM USARMY NG HIARNG (USA)" userId="32e8bc5f-c4e4-434f-bf01-e8eec12b65f2" providerId="ADAL" clId="{A1FBBD00-0C1C-44F4-8178-D138F28BE183}" dt="2025-05-20T02:01:36.369" v="3243" actId="20577"/>
        <pc:sldMkLst>
          <pc:docMk/>
          <pc:sldMk cId="3524434428" sldId="873"/>
        </pc:sldMkLst>
        <pc:spChg chg="mod">
          <ac:chgData name="Ramirez, Cesar Alcid II SGM USARMY NG HIARNG (USA)" userId="32e8bc5f-c4e4-434f-bf01-e8eec12b65f2" providerId="ADAL" clId="{A1FBBD00-0C1C-44F4-8178-D138F28BE183}" dt="2025-05-20T02:01:36.369" v="3243" actId="20577"/>
          <ac:spMkLst>
            <pc:docMk/>
            <pc:sldMk cId="3524434428" sldId="873"/>
            <ac:spMk id="2" creationId="{428AB790-E15B-E481-0374-0BF29E763F48}"/>
          </ac:spMkLst>
        </pc:spChg>
        <pc:picChg chg="add mod">
          <ac:chgData name="Ramirez, Cesar Alcid II SGM USARMY NG HIARNG (USA)" userId="32e8bc5f-c4e4-434f-bf01-e8eec12b65f2" providerId="ADAL" clId="{A1FBBD00-0C1C-44F4-8178-D138F28BE183}" dt="2025-05-20T02:01:25.584" v="3230" actId="1076"/>
          <ac:picMkLst>
            <pc:docMk/>
            <pc:sldMk cId="3524434428" sldId="873"/>
            <ac:picMk id="3" creationId="{35E3D245-53CB-72EF-C987-4A27A02C6871}"/>
          </ac:picMkLst>
        </pc:picChg>
        <pc:picChg chg="del">
          <ac:chgData name="Ramirez, Cesar Alcid II SGM USARMY NG HIARNG (USA)" userId="32e8bc5f-c4e4-434f-bf01-e8eec12b65f2" providerId="ADAL" clId="{A1FBBD00-0C1C-44F4-8178-D138F28BE183}" dt="2025-05-20T02:01:16.532" v="3225" actId="478"/>
          <ac:picMkLst>
            <pc:docMk/>
            <pc:sldMk cId="3524434428" sldId="873"/>
            <ac:picMk id="4" creationId="{74114B22-E9DF-BDCE-9089-1A05AE15AF6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3892" tIns="46946" rIns="93892" bIns="46946"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39" y="1"/>
            <a:ext cx="3038475" cy="465138"/>
          </a:xfrm>
          <a:prstGeom prst="rect">
            <a:avLst/>
          </a:prstGeom>
        </p:spPr>
        <p:txBody>
          <a:bodyPr vert="horz" wrap="square" lIns="93892" tIns="46946" rIns="93892" bIns="46946" numCol="1" anchor="t" anchorCtr="0" compatLnSpc="1">
            <a:prstTxWarp prst="textNoShape">
              <a:avLst/>
            </a:prstTxWarp>
          </a:bodyPr>
          <a:lstStyle>
            <a:lvl1pPr algn="r" eaLnBrk="1" hangingPunct="1">
              <a:defRPr sz="1200">
                <a:latin typeface="Calibri" pitchFamily="-107" charset="0"/>
                <a:cs typeface="Arial" charset="0"/>
              </a:defRPr>
            </a:lvl1pPr>
          </a:lstStyle>
          <a:p>
            <a:pPr>
              <a:defRPr/>
            </a:pPr>
            <a:fld id="{93121BFD-086C-41A5-9EF2-96805AC7CE8E}" type="datetime1">
              <a:rPr lang="en-US"/>
              <a:pPr>
                <a:defRPr/>
              </a:pPr>
              <a:t>5/19/2025</a:t>
            </a:fld>
            <a:endParaRPr lang="en-US" dirty="0"/>
          </a:p>
        </p:txBody>
      </p:sp>
      <p:sp>
        <p:nvSpPr>
          <p:cNvPr id="4" name="Footer Placeholder 3"/>
          <p:cNvSpPr>
            <a:spLocks noGrp="1"/>
          </p:cNvSpPr>
          <p:nvPr>
            <p:ph type="ftr" sz="quarter" idx="2"/>
          </p:nvPr>
        </p:nvSpPr>
        <p:spPr>
          <a:xfrm>
            <a:off x="3" y="8829676"/>
            <a:ext cx="3038475" cy="465138"/>
          </a:xfrm>
          <a:prstGeom prst="rect">
            <a:avLst/>
          </a:prstGeom>
        </p:spPr>
        <p:txBody>
          <a:bodyPr vert="horz" lIns="93892" tIns="46946" rIns="93892" bIns="46946"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wrap="square" lIns="93892" tIns="46946" rIns="93892" bIns="4694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014E754-2C17-4411-BC45-BBA6B9FA3EB9}" type="slidenum">
              <a:rPr lang="en-US" altLang="en-US"/>
              <a:pPr>
                <a:defRPr/>
              </a:pPr>
              <a:t>‹#›</a:t>
            </a:fld>
            <a:endParaRPr lang="en-US" altLang="en-US" dirty="0"/>
          </a:p>
        </p:txBody>
      </p:sp>
    </p:spTree>
    <p:extLst>
      <p:ext uri="{BB962C8B-B14F-4D97-AF65-F5344CB8AC3E}">
        <p14:creationId xmlns:p14="http://schemas.microsoft.com/office/powerpoint/2010/main" val="2403342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3892" tIns="46946" rIns="93892" bIns="46946"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39" y="1"/>
            <a:ext cx="3038475" cy="465138"/>
          </a:xfrm>
          <a:prstGeom prst="rect">
            <a:avLst/>
          </a:prstGeom>
        </p:spPr>
        <p:txBody>
          <a:bodyPr vert="horz" wrap="square" lIns="93892" tIns="46946" rIns="93892" bIns="46946" numCol="1" anchor="t" anchorCtr="0" compatLnSpc="1">
            <a:prstTxWarp prst="textNoShape">
              <a:avLst/>
            </a:prstTxWarp>
          </a:bodyPr>
          <a:lstStyle>
            <a:lvl1pPr algn="r" eaLnBrk="1" hangingPunct="1">
              <a:defRPr sz="1200">
                <a:latin typeface="Calibri" pitchFamily="-107" charset="0"/>
                <a:cs typeface="Arial" charset="0"/>
              </a:defRPr>
            </a:lvl1pPr>
          </a:lstStyle>
          <a:p>
            <a:pPr>
              <a:defRPr/>
            </a:pPr>
            <a:fld id="{CB52AE9B-8938-441C-84E3-79953B6B83F2}" type="datetime1">
              <a:rPr lang="en-US"/>
              <a:pPr>
                <a:defRPr/>
              </a:pPr>
              <a:t>5/19/2025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892" tIns="46946" rIns="93892" bIns="46946" rtlCol="0" anchor="ctr"/>
          <a:lstStyle/>
          <a:p>
            <a:pPr lvl="0"/>
            <a:endParaRPr lang="en-US" noProof="0" dirty="0"/>
          </a:p>
        </p:txBody>
      </p:sp>
      <p:sp>
        <p:nvSpPr>
          <p:cNvPr id="5" name="Notes Placeholder 4"/>
          <p:cNvSpPr>
            <a:spLocks noGrp="1"/>
          </p:cNvSpPr>
          <p:nvPr>
            <p:ph type="body" sz="quarter" idx="3"/>
          </p:nvPr>
        </p:nvSpPr>
        <p:spPr>
          <a:xfrm>
            <a:off x="701676" y="4416429"/>
            <a:ext cx="5607050" cy="4183063"/>
          </a:xfrm>
          <a:prstGeom prst="rect">
            <a:avLst/>
          </a:prstGeom>
        </p:spPr>
        <p:txBody>
          <a:bodyPr vert="horz" lIns="93892" tIns="46946" rIns="93892" bIns="469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29676"/>
            <a:ext cx="3038475" cy="465138"/>
          </a:xfrm>
          <a:prstGeom prst="rect">
            <a:avLst/>
          </a:prstGeom>
        </p:spPr>
        <p:txBody>
          <a:bodyPr vert="horz" lIns="93892" tIns="46946" rIns="93892" bIns="46946"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wrap="square" lIns="93892" tIns="46946" rIns="93892" bIns="4694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16D1988-16D8-419F-BEFB-19E7AED34B3D}" type="slidenum">
              <a:rPr lang="en-US" altLang="en-US"/>
              <a:pPr>
                <a:defRPr/>
              </a:pPr>
              <a:t>‹#›</a:t>
            </a:fld>
            <a:endParaRPr lang="en-US" altLang="en-US" dirty="0"/>
          </a:p>
        </p:txBody>
      </p:sp>
    </p:spTree>
    <p:extLst>
      <p:ext uri="{BB962C8B-B14F-4D97-AF65-F5344CB8AC3E}">
        <p14:creationId xmlns:p14="http://schemas.microsoft.com/office/powerpoint/2010/main" val="2901379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303">
              <a:defRPr/>
            </a:pPr>
            <a:fld id="{05C9D812-1E13-40A4-9E26-F07845D97D1B}" type="slidenum">
              <a:rPr lang="en-US">
                <a:solidFill>
                  <a:prstClr val="black"/>
                </a:solidFill>
              </a:rPr>
              <a:pPr defTabSz="913303">
                <a:defRPr/>
              </a:pPr>
              <a:t>1</a:t>
            </a:fld>
            <a:endParaRPr lang="en-US" dirty="0">
              <a:solidFill>
                <a:prstClr val="black"/>
              </a:solidFill>
            </a:endParaRPr>
          </a:p>
        </p:txBody>
      </p:sp>
    </p:spTree>
    <p:extLst>
      <p:ext uri="{BB962C8B-B14F-4D97-AF65-F5344CB8AC3E}">
        <p14:creationId xmlns:p14="http://schemas.microsoft.com/office/powerpoint/2010/main" val="11841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A065C-CC84-7B35-1435-58D0BC88F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B3F3C-9AB0-FCC9-D4F5-1B40FC260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E430E-47B1-BD2C-C501-761A3FF75E87}"/>
              </a:ext>
            </a:extLst>
          </p:cNvPr>
          <p:cNvSpPr>
            <a:spLocks noGrp="1"/>
          </p:cNvSpPr>
          <p:nvPr>
            <p:ph type="body" idx="1"/>
          </p:nvPr>
        </p:nvSpPr>
        <p:spPr/>
        <p:txBody>
          <a:bodyPr/>
          <a:lstStyle/>
          <a:p>
            <a:r>
              <a:rPr lang="en-US" dirty="0"/>
              <a:t>14 months – known loss – discuss in EAMAC</a:t>
            </a:r>
          </a:p>
          <a:p>
            <a:r>
              <a:rPr lang="en-US" dirty="0"/>
              <a:t>MEB – identify at what point a position is discussed in EAMAC; notification for unfit; IPB; right before 199 is issued</a:t>
            </a:r>
          </a:p>
        </p:txBody>
      </p:sp>
      <p:sp>
        <p:nvSpPr>
          <p:cNvPr id="4" name="Slide Number Placeholder 3">
            <a:extLst>
              <a:ext uri="{FF2B5EF4-FFF2-40B4-BE49-F238E27FC236}">
                <a16:creationId xmlns:a16="http://schemas.microsoft.com/office/drawing/2014/main" id="{2BDB76F3-F094-416C-4422-4A9947F0EAC2}"/>
              </a:ext>
            </a:extLst>
          </p:cNvPr>
          <p:cNvSpPr>
            <a:spLocks noGrp="1"/>
          </p:cNvSpPr>
          <p:nvPr>
            <p:ph type="sldNum" sz="quarter" idx="5"/>
          </p:nvPr>
        </p:nvSpPr>
        <p:spPr/>
        <p:txBody>
          <a:bodyPr/>
          <a:lstStyle/>
          <a:p>
            <a:pPr>
              <a:defRPr/>
            </a:pPr>
            <a:fld id="{816D1988-16D8-419F-BEFB-19E7AED34B3D}" type="slidenum">
              <a:rPr lang="en-US" altLang="en-US" smtClean="0"/>
              <a:pPr>
                <a:defRPr/>
              </a:pPr>
              <a:t>10</a:t>
            </a:fld>
            <a:endParaRPr lang="en-US" altLang="en-US" dirty="0"/>
          </a:p>
        </p:txBody>
      </p:sp>
    </p:spTree>
    <p:extLst>
      <p:ext uri="{BB962C8B-B14F-4D97-AF65-F5344CB8AC3E}">
        <p14:creationId xmlns:p14="http://schemas.microsoft.com/office/powerpoint/2010/main" val="311062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67221-8062-2AED-A925-1EC958841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9F771-2626-37EA-D70C-814691C64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8BF1B-D2DE-B7D6-7830-FAEB186364F1}"/>
              </a:ext>
            </a:extLst>
          </p:cNvPr>
          <p:cNvSpPr>
            <a:spLocks noGrp="1"/>
          </p:cNvSpPr>
          <p:nvPr>
            <p:ph type="body" idx="1"/>
          </p:nvPr>
        </p:nvSpPr>
        <p:spPr/>
        <p:txBody>
          <a:bodyPr/>
          <a:lstStyle/>
          <a:p>
            <a:r>
              <a:rPr lang="en-US" dirty="0"/>
              <a:t>14 months – known loss – discuss in EAMAC</a:t>
            </a:r>
          </a:p>
          <a:p>
            <a:r>
              <a:rPr lang="en-US" dirty="0"/>
              <a:t>MEB – identify at what point a position is discussed in EAMAC; notification for unfit; IPB; right before 199 is issued</a:t>
            </a:r>
          </a:p>
        </p:txBody>
      </p:sp>
      <p:sp>
        <p:nvSpPr>
          <p:cNvPr id="4" name="Slide Number Placeholder 3">
            <a:extLst>
              <a:ext uri="{FF2B5EF4-FFF2-40B4-BE49-F238E27FC236}">
                <a16:creationId xmlns:a16="http://schemas.microsoft.com/office/drawing/2014/main" id="{B32535F5-BCCC-FE0F-6E54-C3DAE99DDEF0}"/>
              </a:ext>
            </a:extLst>
          </p:cNvPr>
          <p:cNvSpPr>
            <a:spLocks noGrp="1"/>
          </p:cNvSpPr>
          <p:nvPr>
            <p:ph type="sldNum" sz="quarter" idx="5"/>
          </p:nvPr>
        </p:nvSpPr>
        <p:spPr/>
        <p:txBody>
          <a:bodyPr/>
          <a:lstStyle/>
          <a:p>
            <a:pPr>
              <a:defRPr/>
            </a:pPr>
            <a:fld id="{816D1988-16D8-419F-BEFB-19E7AED34B3D}" type="slidenum">
              <a:rPr lang="en-US" altLang="en-US" smtClean="0"/>
              <a:pPr>
                <a:defRPr/>
              </a:pPr>
              <a:t>11</a:t>
            </a:fld>
            <a:endParaRPr lang="en-US" altLang="en-US" dirty="0"/>
          </a:p>
        </p:txBody>
      </p:sp>
    </p:spTree>
    <p:extLst>
      <p:ext uri="{BB962C8B-B14F-4D97-AF65-F5344CB8AC3E}">
        <p14:creationId xmlns:p14="http://schemas.microsoft.com/office/powerpoint/2010/main" val="2680086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6D1988-16D8-419F-BEFB-19E7AED34B3D}" type="slidenum">
              <a:rPr lang="en-US" altLang="en-US" smtClean="0"/>
              <a:pPr>
                <a:defRPr/>
              </a:pPr>
              <a:t>12</a:t>
            </a:fld>
            <a:endParaRPr lang="en-US" altLang="en-US" dirty="0"/>
          </a:p>
        </p:txBody>
      </p:sp>
    </p:spTree>
    <p:extLst>
      <p:ext uri="{BB962C8B-B14F-4D97-AF65-F5344CB8AC3E}">
        <p14:creationId xmlns:p14="http://schemas.microsoft.com/office/powerpoint/2010/main" val="1350883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16D1988-16D8-419F-BEFB-19E7AED34B3D}" type="slidenum">
              <a:rPr lang="en-US" altLang="en-US" smtClean="0"/>
              <a:pPr>
                <a:defRPr/>
              </a:pPr>
              <a:t>13</a:t>
            </a:fld>
            <a:endParaRPr lang="en-US" altLang="en-US" dirty="0"/>
          </a:p>
        </p:txBody>
      </p:sp>
    </p:spTree>
    <p:extLst>
      <p:ext uri="{BB962C8B-B14F-4D97-AF65-F5344CB8AC3E}">
        <p14:creationId xmlns:p14="http://schemas.microsoft.com/office/powerpoint/2010/main" val="265163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1225F-F104-FBA7-2D40-A3C00509A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B9A9C-6B2E-1493-73F3-564E12EC5D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FE099-DF5D-C1B9-ECEF-03F7AB492383}"/>
              </a:ext>
            </a:extLst>
          </p:cNvPr>
          <p:cNvSpPr>
            <a:spLocks noGrp="1"/>
          </p:cNvSpPr>
          <p:nvPr>
            <p:ph type="body" idx="1"/>
          </p:nvPr>
        </p:nvSpPr>
        <p:spPr/>
        <p:txBody>
          <a:bodyPr/>
          <a:lstStyle/>
          <a:p>
            <a:r>
              <a:rPr lang="en-US" dirty="0"/>
              <a:t>14 months – known loss – discuss in EAMAC</a:t>
            </a:r>
          </a:p>
          <a:p>
            <a:r>
              <a:rPr lang="en-US" dirty="0"/>
              <a:t>MEB – identify at what point a position is discussed in EAMAC; notification for unfit; IPB; right before 199 is issued</a:t>
            </a:r>
          </a:p>
        </p:txBody>
      </p:sp>
      <p:sp>
        <p:nvSpPr>
          <p:cNvPr id="4" name="Slide Number Placeholder 3">
            <a:extLst>
              <a:ext uri="{FF2B5EF4-FFF2-40B4-BE49-F238E27FC236}">
                <a16:creationId xmlns:a16="http://schemas.microsoft.com/office/drawing/2014/main" id="{73480B90-E7CD-86A3-2800-483D911B9874}"/>
              </a:ext>
            </a:extLst>
          </p:cNvPr>
          <p:cNvSpPr>
            <a:spLocks noGrp="1"/>
          </p:cNvSpPr>
          <p:nvPr>
            <p:ph type="sldNum" sz="quarter" idx="5"/>
          </p:nvPr>
        </p:nvSpPr>
        <p:spPr/>
        <p:txBody>
          <a:bodyPr/>
          <a:lstStyle/>
          <a:p>
            <a:pPr>
              <a:defRPr/>
            </a:pPr>
            <a:fld id="{816D1988-16D8-419F-BEFB-19E7AED34B3D}" type="slidenum">
              <a:rPr lang="en-US" altLang="en-US" smtClean="0"/>
              <a:pPr>
                <a:defRPr/>
              </a:pPr>
              <a:t>14</a:t>
            </a:fld>
            <a:endParaRPr lang="en-US" altLang="en-US" dirty="0"/>
          </a:p>
        </p:txBody>
      </p:sp>
    </p:spTree>
    <p:extLst>
      <p:ext uri="{BB962C8B-B14F-4D97-AF65-F5344CB8AC3E}">
        <p14:creationId xmlns:p14="http://schemas.microsoft.com/office/powerpoint/2010/main" val="1897301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0023C-1439-F39F-F777-ECDC08FE3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F736E-FD50-D0D0-7CAB-0B29C4C45E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5632F-E332-32E8-4702-A3BF547E16D3}"/>
              </a:ext>
            </a:extLst>
          </p:cNvPr>
          <p:cNvSpPr>
            <a:spLocks noGrp="1"/>
          </p:cNvSpPr>
          <p:nvPr>
            <p:ph type="body" idx="1"/>
          </p:nvPr>
        </p:nvSpPr>
        <p:spPr/>
        <p:txBody>
          <a:bodyPr/>
          <a:lstStyle/>
          <a:p>
            <a:r>
              <a:rPr lang="en-US" b="1" dirty="0">
                <a:solidFill>
                  <a:srgbClr val="FF0000"/>
                </a:solidFill>
              </a:rPr>
              <a:t>FTMM – can be discussed / approved then forward to EAMAC for decision</a:t>
            </a:r>
          </a:p>
          <a:p>
            <a:r>
              <a:rPr lang="en-US" b="1" dirty="0">
                <a:solidFill>
                  <a:srgbClr val="FF0000"/>
                </a:solidFill>
              </a:rPr>
              <a:t>BAWG Chair: Back brief to Chief of Staff</a:t>
            </a:r>
          </a:p>
          <a:p>
            <a:r>
              <a:rPr lang="en-US" b="1" dirty="0"/>
              <a:t>Impasse: Provide names and advantage/disadvantage</a:t>
            </a:r>
          </a:p>
          <a:p>
            <a:r>
              <a:rPr lang="en-US" b="1" dirty="0"/>
              <a:t>Add Broadening schools (i.e. Pre-Command)</a:t>
            </a:r>
          </a:p>
          <a:p>
            <a:endParaRPr lang="en-US" dirty="0"/>
          </a:p>
          <a:p>
            <a:r>
              <a:rPr lang="en-US" dirty="0"/>
              <a:t>BAWG: Branch Advisory Working Group. Position based appointment for each branch. Proceeding slides depict each BAWG’s composition.</a:t>
            </a:r>
          </a:p>
          <a:p>
            <a:endParaRPr lang="en-US" dirty="0"/>
          </a:p>
          <a:p>
            <a:r>
              <a:rPr lang="en-US" dirty="0"/>
              <a:t>FTMWG: Chair: Chief of Staff. Members: MSC Commander, G Staff, HRO, OPM</a:t>
            </a:r>
          </a:p>
          <a:p>
            <a:endParaRPr lang="en-US" dirty="0"/>
          </a:p>
          <a:p>
            <a:r>
              <a:rPr lang="en-US" dirty="0"/>
              <a:t>Council of Colonels: Chair: Chief of Staff. Members: MSC Commander, G Staff, HRO, OPM</a:t>
            </a:r>
          </a:p>
          <a:p>
            <a:endParaRPr lang="en-US" dirty="0"/>
          </a:p>
          <a:p>
            <a:r>
              <a:rPr lang="en-US" dirty="0"/>
              <a:t>SLDB: Chair: HIARNG CG. Members: Chief of Staff, MSC Commanders, G Staff, HRO, OPM</a:t>
            </a:r>
          </a:p>
          <a:p>
            <a:endParaRPr lang="en-US" dirty="0"/>
          </a:p>
        </p:txBody>
      </p:sp>
      <p:sp>
        <p:nvSpPr>
          <p:cNvPr id="4" name="Slide Number Placeholder 3">
            <a:extLst>
              <a:ext uri="{FF2B5EF4-FFF2-40B4-BE49-F238E27FC236}">
                <a16:creationId xmlns:a16="http://schemas.microsoft.com/office/drawing/2014/main" id="{1A190B9F-AF3B-B0B1-2752-024C284852E3}"/>
              </a:ext>
            </a:extLst>
          </p:cNvPr>
          <p:cNvSpPr>
            <a:spLocks noGrp="1"/>
          </p:cNvSpPr>
          <p:nvPr>
            <p:ph type="sldNum" sz="quarter" idx="5"/>
          </p:nvPr>
        </p:nvSpPr>
        <p:spPr/>
        <p:txBody>
          <a:bodyPr/>
          <a:lstStyle/>
          <a:p>
            <a:pPr>
              <a:defRPr/>
            </a:pPr>
            <a:fld id="{816D1988-16D8-419F-BEFB-19E7AED34B3D}" type="slidenum">
              <a:rPr lang="en-US" altLang="en-US" smtClean="0"/>
              <a:pPr>
                <a:defRPr/>
              </a:pPr>
              <a:t>55</a:t>
            </a:fld>
            <a:endParaRPr lang="en-US" altLang="en-US" dirty="0"/>
          </a:p>
        </p:txBody>
      </p:sp>
    </p:spTree>
    <p:extLst>
      <p:ext uri="{BB962C8B-B14F-4D97-AF65-F5344CB8AC3E}">
        <p14:creationId xmlns:p14="http://schemas.microsoft.com/office/powerpoint/2010/main" val="106451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2F111-7C0E-99AD-E44F-25F08EB4D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DA3EE-8881-C45A-6BBF-2B37AAF5B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C7612-437C-873A-7317-C40C9C6B9058}"/>
              </a:ext>
            </a:extLst>
          </p:cNvPr>
          <p:cNvSpPr>
            <a:spLocks noGrp="1"/>
          </p:cNvSpPr>
          <p:nvPr>
            <p:ph type="body" idx="1"/>
          </p:nvPr>
        </p:nvSpPr>
        <p:spPr/>
        <p:txBody>
          <a:bodyPr/>
          <a:lstStyle/>
          <a:p>
            <a:r>
              <a:rPr lang="en-US" b="1" dirty="0">
                <a:solidFill>
                  <a:srgbClr val="FF0000"/>
                </a:solidFill>
              </a:rPr>
              <a:t>FTMM – can be discussed / approved then forward to EAMAC for decision</a:t>
            </a:r>
          </a:p>
          <a:p>
            <a:r>
              <a:rPr lang="en-US" b="1" dirty="0">
                <a:solidFill>
                  <a:srgbClr val="FF0000"/>
                </a:solidFill>
              </a:rPr>
              <a:t>BAWG Chair: Back brief to Chief of Staff</a:t>
            </a:r>
          </a:p>
          <a:p>
            <a:r>
              <a:rPr lang="en-US" b="1" dirty="0"/>
              <a:t>Impasse: Provide names and advantage/disadvantage</a:t>
            </a:r>
          </a:p>
          <a:p>
            <a:r>
              <a:rPr lang="en-US" b="1" dirty="0"/>
              <a:t>Add Broadening schools (i.e. Pre-Command)</a:t>
            </a:r>
          </a:p>
          <a:p>
            <a:endParaRPr lang="en-US" dirty="0"/>
          </a:p>
          <a:p>
            <a:r>
              <a:rPr lang="en-US" dirty="0"/>
              <a:t>BAWG: Branch Advisory Working Group. Position based appointment for each branch. Proceeding slides depict each BAWG’s composition.</a:t>
            </a:r>
          </a:p>
          <a:p>
            <a:endParaRPr lang="en-US" dirty="0"/>
          </a:p>
          <a:p>
            <a:r>
              <a:rPr lang="en-US" dirty="0"/>
              <a:t>FTMWG: Chair: Chief of Staff. Members: MSC Commander, G Staff, HRO, OPM</a:t>
            </a:r>
          </a:p>
          <a:p>
            <a:endParaRPr lang="en-US" dirty="0"/>
          </a:p>
          <a:p>
            <a:r>
              <a:rPr lang="en-US" dirty="0"/>
              <a:t>Council of Colonels: Chair: Chief of Staff. Members: MSC Commander, G Staff, HRO, OPM</a:t>
            </a:r>
          </a:p>
          <a:p>
            <a:endParaRPr lang="en-US" dirty="0"/>
          </a:p>
          <a:p>
            <a:r>
              <a:rPr lang="en-US" dirty="0"/>
              <a:t>SLDB: Chair: HIARNG CG. Members: Chief of Staff, MSC Commanders, G Staff, HRO, OPM</a:t>
            </a:r>
          </a:p>
          <a:p>
            <a:endParaRPr lang="en-US" dirty="0"/>
          </a:p>
        </p:txBody>
      </p:sp>
      <p:sp>
        <p:nvSpPr>
          <p:cNvPr id="4" name="Slide Number Placeholder 3">
            <a:extLst>
              <a:ext uri="{FF2B5EF4-FFF2-40B4-BE49-F238E27FC236}">
                <a16:creationId xmlns:a16="http://schemas.microsoft.com/office/drawing/2014/main" id="{028C8F93-F5F8-2D3E-9CEA-169B4F865D99}"/>
              </a:ext>
            </a:extLst>
          </p:cNvPr>
          <p:cNvSpPr>
            <a:spLocks noGrp="1"/>
          </p:cNvSpPr>
          <p:nvPr>
            <p:ph type="sldNum" sz="quarter" idx="5"/>
          </p:nvPr>
        </p:nvSpPr>
        <p:spPr/>
        <p:txBody>
          <a:bodyPr/>
          <a:lstStyle/>
          <a:p>
            <a:pPr>
              <a:defRPr/>
            </a:pPr>
            <a:fld id="{816D1988-16D8-419F-BEFB-19E7AED34B3D}" type="slidenum">
              <a:rPr lang="en-US" altLang="en-US" smtClean="0"/>
              <a:pPr>
                <a:defRPr/>
              </a:pPr>
              <a:t>56</a:t>
            </a:fld>
            <a:endParaRPr lang="en-US" altLang="en-US" dirty="0"/>
          </a:p>
        </p:txBody>
      </p:sp>
    </p:spTree>
    <p:extLst>
      <p:ext uri="{BB962C8B-B14F-4D97-AF65-F5344CB8AC3E}">
        <p14:creationId xmlns:p14="http://schemas.microsoft.com/office/powerpoint/2010/main" val="153992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6D1988-16D8-419F-BEFB-19E7AED34B3D}" type="slidenum">
              <a:rPr lang="en-US" altLang="en-US" smtClean="0"/>
              <a:pPr>
                <a:defRPr/>
              </a:pPr>
              <a:t>2</a:t>
            </a:fld>
            <a:endParaRPr lang="en-US" altLang="en-US" dirty="0"/>
          </a:p>
        </p:txBody>
      </p:sp>
    </p:spTree>
    <p:extLst>
      <p:ext uri="{BB962C8B-B14F-4D97-AF65-F5344CB8AC3E}">
        <p14:creationId xmlns:p14="http://schemas.microsoft.com/office/powerpoint/2010/main" val="410907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376BC-E723-B1B6-19A3-101E1B103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DD34F-15F4-3D68-74D9-E5F752567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842DD-590E-33F1-32B8-AB272751F8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9C15CB-8014-17C6-7F5D-C01777D5835D}"/>
              </a:ext>
            </a:extLst>
          </p:cNvPr>
          <p:cNvSpPr>
            <a:spLocks noGrp="1"/>
          </p:cNvSpPr>
          <p:nvPr>
            <p:ph type="sldNum" sz="quarter" idx="5"/>
          </p:nvPr>
        </p:nvSpPr>
        <p:spPr/>
        <p:txBody>
          <a:bodyPr/>
          <a:lstStyle/>
          <a:p>
            <a:pPr>
              <a:defRPr/>
            </a:pPr>
            <a:fld id="{816D1988-16D8-419F-BEFB-19E7AED34B3D}" type="slidenum">
              <a:rPr lang="en-US" altLang="en-US" smtClean="0"/>
              <a:pPr>
                <a:defRPr/>
              </a:pPr>
              <a:t>3</a:t>
            </a:fld>
            <a:endParaRPr lang="en-US" altLang="en-US" dirty="0"/>
          </a:p>
        </p:txBody>
      </p:sp>
    </p:spTree>
    <p:extLst>
      <p:ext uri="{BB962C8B-B14F-4D97-AF65-F5344CB8AC3E}">
        <p14:creationId xmlns:p14="http://schemas.microsoft.com/office/powerpoint/2010/main" val="249117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87CD8-06C0-19EC-0725-7CEA27C80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19F26-1802-ECAB-9B22-68CE9BB02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2AF31-F3EA-1C93-CEDD-A9CB5D1C7E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194F32-FF85-2C67-FF20-804E8C7718C5}"/>
              </a:ext>
            </a:extLst>
          </p:cNvPr>
          <p:cNvSpPr>
            <a:spLocks noGrp="1"/>
          </p:cNvSpPr>
          <p:nvPr>
            <p:ph type="sldNum" sz="quarter" idx="5"/>
          </p:nvPr>
        </p:nvSpPr>
        <p:spPr/>
        <p:txBody>
          <a:bodyPr/>
          <a:lstStyle/>
          <a:p>
            <a:pPr>
              <a:defRPr/>
            </a:pPr>
            <a:fld id="{816D1988-16D8-419F-BEFB-19E7AED34B3D}" type="slidenum">
              <a:rPr lang="en-US" altLang="en-US" smtClean="0"/>
              <a:pPr>
                <a:defRPr/>
              </a:pPr>
              <a:t>4</a:t>
            </a:fld>
            <a:endParaRPr lang="en-US" altLang="en-US" dirty="0"/>
          </a:p>
        </p:txBody>
      </p:sp>
    </p:spTree>
    <p:extLst>
      <p:ext uri="{BB962C8B-B14F-4D97-AF65-F5344CB8AC3E}">
        <p14:creationId xmlns:p14="http://schemas.microsoft.com/office/powerpoint/2010/main" val="154736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1B131-653B-2374-D766-CC23F5C2A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3491F-7594-4761-F2AE-48C240AAE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DF012-D39D-CF1D-C484-1478D1966E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17F24B-950B-6DEF-224F-B2D21B428F58}"/>
              </a:ext>
            </a:extLst>
          </p:cNvPr>
          <p:cNvSpPr>
            <a:spLocks noGrp="1"/>
          </p:cNvSpPr>
          <p:nvPr>
            <p:ph type="sldNum" sz="quarter" idx="5"/>
          </p:nvPr>
        </p:nvSpPr>
        <p:spPr/>
        <p:txBody>
          <a:bodyPr/>
          <a:lstStyle/>
          <a:p>
            <a:pPr>
              <a:defRPr/>
            </a:pPr>
            <a:fld id="{816D1988-16D8-419F-BEFB-19E7AED34B3D}" type="slidenum">
              <a:rPr lang="en-US" altLang="en-US" smtClean="0"/>
              <a:pPr>
                <a:defRPr/>
              </a:pPr>
              <a:t>5</a:t>
            </a:fld>
            <a:endParaRPr lang="en-US" altLang="en-US" dirty="0"/>
          </a:p>
        </p:txBody>
      </p:sp>
    </p:spTree>
    <p:extLst>
      <p:ext uri="{BB962C8B-B14F-4D97-AF65-F5344CB8AC3E}">
        <p14:creationId xmlns:p14="http://schemas.microsoft.com/office/powerpoint/2010/main" val="270323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6D1988-16D8-419F-BEFB-19E7AED34B3D}" type="slidenum">
              <a:rPr lang="en-US" altLang="en-US" smtClean="0"/>
              <a:pPr>
                <a:defRPr/>
              </a:pPr>
              <a:t>6</a:t>
            </a:fld>
            <a:endParaRPr lang="en-US" altLang="en-US" dirty="0"/>
          </a:p>
        </p:txBody>
      </p:sp>
    </p:spTree>
    <p:extLst>
      <p:ext uri="{BB962C8B-B14F-4D97-AF65-F5344CB8AC3E}">
        <p14:creationId xmlns:p14="http://schemas.microsoft.com/office/powerpoint/2010/main" val="142271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6D1988-16D8-419F-BEFB-19E7AED34B3D}" type="slidenum">
              <a:rPr lang="en-US" altLang="en-US" smtClean="0"/>
              <a:pPr>
                <a:defRPr/>
              </a:pPr>
              <a:t>7</a:t>
            </a:fld>
            <a:endParaRPr lang="en-US" altLang="en-US" dirty="0"/>
          </a:p>
        </p:txBody>
      </p:sp>
    </p:spTree>
    <p:extLst>
      <p:ext uri="{BB962C8B-B14F-4D97-AF65-F5344CB8AC3E}">
        <p14:creationId xmlns:p14="http://schemas.microsoft.com/office/powerpoint/2010/main" val="99200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EB8E2-4E21-B1D5-E487-7BD67E670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28814-60A7-F735-750B-9078C3F6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FAE29-9BEF-A0D6-617C-61751A2C68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3AE8C8-6DC9-886F-CF76-583ADDE77A5F}"/>
              </a:ext>
            </a:extLst>
          </p:cNvPr>
          <p:cNvSpPr>
            <a:spLocks noGrp="1"/>
          </p:cNvSpPr>
          <p:nvPr>
            <p:ph type="sldNum" sz="quarter" idx="5"/>
          </p:nvPr>
        </p:nvSpPr>
        <p:spPr/>
        <p:txBody>
          <a:bodyPr/>
          <a:lstStyle/>
          <a:p>
            <a:pPr>
              <a:defRPr/>
            </a:pPr>
            <a:fld id="{816D1988-16D8-419F-BEFB-19E7AED34B3D}" type="slidenum">
              <a:rPr lang="en-US" altLang="en-US" smtClean="0"/>
              <a:pPr>
                <a:defRPr/>
              </a:pPr>
              <a:t>8</a:t>
            </a:fld>
            <a:endParaRPr lang="en-US" altLang="en-US" dirty="0"/>
          </a:p>
        </p:txBody>
      </p:sp>
    </p:spTree>
    <p:extLst>
      <p:ext uri="{BB962C8B-B14F-4D97-AF65-F5344CB8AC3E}">
        <p14:creationId xmlns:p14="http://schemas.microsoft.com/office/powerpoint/2010/main" val="319963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236A6-7A9C-5061-DBA6-E61214DF5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CAD1E-AB75-8DD7-1DE1-9A9199D19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6FC21-0CDA-A0DD-27B5-DA1B7C62C6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C3B3BD-F6DC-4781-433C-F1B96F091893}"/>
              </a:ext>
            </a:extLst>
          </p:cNvPr>
          <p:cNvSpPr>
            <a:spLocks noGrp="1"/>
          </p:cNvSpPr>
          <p:nvPr>
            <p:ph type="sldNum" sz="quarter" idx="5"/>
          </p:nvPr>
        </p:nvSpPr>
        <p:spPr/>
        <p:txBody>
          <a:bodyPr/>
          <a:lstStyle/>
          <a:p>
            <a:pPr>
              <a:defRPr/>
            </a:pPr>
            <a:fld id="{816D1988-16D8-419F-BEFB-19E7AED34B3D}" type="slidenum">
              <a:rPr lang="en-US" altLang="en-US" smtClean="0"/>
              <a:pPr>
                <a:defRPr/>
              </a:pPr>
              <a:t>9</a:t>
            </a:fld>
            <a:endParaRPr lang="en-US" altLang="en-US" dirty="0"/>
          </a:p>
        </p:txBody>
      </p:sp>
    </p:spTree>
    <p:extLst>
      <p:ext uri="{BB962C8B-B14F-4D97-AF65-F5344CB8AC3E}">
        <p14:creationId xmlns:p14="http://schemas.microsoft.com/office/powerpoint/2010/main" val="397816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i="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ftr" sz="quarter" idx="10"/>
          </p:nvPr>
        </p:nvSpPr>
        <p:spPr>
          <a:xfrm>
            <a:off x="0" y="6550025"/>
            <a:ext cx="1905000" cy="307975"/>
          </a:xfrm>
          <a:prstGeom prst="rect">
            <a:avLst/>
          </a:prstGeom>
        </p:spPr>
        <p:txBody>
          <a:bodyPr/>
          <a:lstStyle>
            <a:lvl1pPr algn="ctr" eaLnBrk="1" fontAlgn="auto" hangingPunct="1">
              <a:spcBef>
                <a:spcPts val="0"/>
              </a:spcBef>
              <a:spcAft>
                <a:spcPts val="0"/>
              </a:spcAft>
              <a:defRPr>
                <a:solidFill>
                  <a:schemeClr val="bg1"/>
                </a:solidFill>
                <a:latin typeface="Arial" charset="0"/>
                <a:ea typeface="+mn-ea"/>
                <a:cs typeface="+mn-cs"/>
              </a:defRPr>
            </a:lvl1pPr>
          </a:lstStyle>
          <a:p>
            <a:pPr>
              <a:defRPr/>
            </a:pPr>
            <a:r>
              <a:rPr lang="en-US" dirty="0"/>
              <a:t>As of 03APR19</a:t>
            </a:r>
          </a:p>
        </p:txBody>
      </p:sp>
    </p:spTree>
    <p:extLst>
      <p:ext uri="{BB962C8B-B14F-4D97-AF65-F5344CB8AC3E}">
        <p14:creationId xmlns:p14="http://schemas.microsoft.com/office/powerpoint/2010/main" val="342805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56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04800" y="1905000"/>
            <a:ext cx="8534400" cy="2800767"/>
          </a:xfrm>
          <a:prstGeom prst="rect">
            <a:avLst/>
          </a:prstGeom>
          <a:solidFill>
            <a:schemeClr val="bg1">
              <a:lumMod val="85000"/>
            </a:schemeClr>
          </a:solidFill>
          <a:ln>
            <a:headEnd/>
            <a:tailEnd/>
          </a:ln>
          <a:scene3d>
            <a:camera prst="orthographicFront">
              <a:rot lat="0" lon="0" rev="0"/>
            </a:camera>
            <a:lightRig rig="threePt" dir="t">
              <a:rot lat="0" lon="0" rev="1800000"/>
            </a:lightRig>
          </a:scene3d>
          <a:sp3d extrusionH="196850">
            <a:bevelT w="63500" h="25400"/>
            <a:bevelB w="63500" h="25400"/>
          </a:sp3d>
        </p:spPr>
        <p:style>
          <a:lnRef idx="0">
            <a:schemeClr val="accent6"/>
          </a:lnRef>
          <a:fillRef idx="3">
            <a:schemeClr val="accent6"/>
          </a:fillRef>
          <a:effectRef idx="3">
            <a:schemeClr val="accent6"/>
          </a:effectRef>
          <a:fontRef idx="minor">
            <a:schemeClr val="lt1"/>
          </a:fontRef>
        </p:style>
        <p:txBody>
          <a:bodyPr>
            <a:spAutoFit/>
          </a:bodyPr>
          <a:lstStyle/>
          <a:p>
            <a:pPr algn="ctr">
              <a:defRPr/>
            </a:pPr>
            <a:endParaRPr lang="en-US" sz="4400" dirty="0">
              <a:solidFill>
                <a:srgbClr val="006600"/>
              </a:solidFill>
              <a:cs typeface="Arial" charset="0"/>
            </a:endParaRPr>
          </a:p>
          <a:p>
            <a:pPr algn="ctr">
              <a:defRPr/>
            </a:pPr>
            <a:endParaRPr lang="en-US" sz="4400" dirty="0">
              <a:solidFill>
                <a:srgbClr val="006600"/>
              </a:solidFill>
              <a:cs typeface="Arial" charset="0"/>
            </a:endParaRPr>
          </a:p>
          <a:p>
            <a:pPr algn="ctr">
              <a:defRPr/>
            </a:pPr>
            <a:endParaRPr lang="en-US" sz="4400" dirty="0">
              <a:solidFill>
                <a:srgbClr val="006600"/>
              </a:solidFill>
              <a:cs typeface="Arial" charset="0"/>
            </a:endParaRPr>
          </a:p>
          <a:p>
            <a:pPr algn="ctr">
              <a:defRPr/>
            </a:pPr>
            <a:endParaRPr lang="en-US" sz="4400" dirty="0">
              <a:solidFill>
                <a:srgbClr val="006600"/>
              </a:solidFill>
              <a:cs typeface="Arial" charset="0"/>
            </a:endParaRPr>
          </a:p>
        </p:txBody>
      </p:sp>
      <p:sp>
        <p:nvSpPr>
          <p:cNvPr id="8" name="Title 6"/>
          <p:cNvSpPr>
            <a:spLocks noGrp="1"/>
          </p:cNvSpPr>
          <p:nvPr>
            <p:ph type="ctrTitle"/>
          </p:nvPr>
        </p:nvSpPr>
        <p:spPr bwMode="auto">
          <a:xfrm>
            <a:off x="381000" y="2111375"/>
            <a:ext cx="8382000" cy="14700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a:lvl1pPr>
          </a:lstStyle>
          <a:p>
            <a:r>
              <a:rPr lang="en-US"/>
              <a:t>Click to edit Master title style</a:t>
            </a:r>
            <a:endParaRPr lang="en-US" dirty="0"/>
          </a:p>
        </p:txBody>
      </p:sp>
      <p:sp>
        <p:nvSpPr>
          <p:cNvPr id="9" name="Subtitle 5"/>
          <p:cNvSpPr>
            <a:spLocks noGrp="1"/>
          </p:cNvSpPr>
          <p:nvPr>
            <p:ph type="subTitle" idx="1"/>
          </p:nvPr>
        </p:nvSpPr>
        <p:spPr>
          <a:xfrm>
            <a:off x="1371600" y="3505200"/>
            <a:ext cx="6400800" cy="1219200"/>
          </a:xfrm>
        </p:spPr>
        <p:txBody>
          <a:bodyPr/>
          <a:lstStyle>
            <a:lvl1pPr>
              <a:defRPr sz="3600">
                <a:solidFill>
                  <a:schemeClr val="bg1">
                    <a:lumMod val="50000"/>
                  </a:schemeClr>
                </a:solidFill>
              </a:defRPr>
            </a:lvl1pPr>
          </a:lstStyle>
          <a:p>
            <a:endParaRPr lang="en-US" dirty="0"/>
          </a:p>
          <a:p>
            <a:r>
              <a:rPr lang="en-US" dirty="0"/>
              <a:t>BG Bruce Oliveira</a:t>
            </a:r>
          </a:p>
        </p:txBody>
      </p:sp>
    </p:spTree>
    <p:extLst>
      <p:ext uri="{BB962C8B-B14F-4D97-AF65-F5344CB8AC3E}">
        <p14:creationId xmlns:p14="http://schemas.microsoft.com/office/powerpoint/2010/main" val="937255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noChangeArrowheads="1"/>
          </p:cNvSpPr>
          <p:nvPr>
            <p:ph type="ftr" sz="quarter" idx="10"/>
          </p:nvPr>
        </p:nvSpPr>
        <p:spPr>
          <a:xfrm>
            <a:off x="3581400" y="6324600"/>
            <a:ext cx="1905000" cy="307975"/>
          </a:xfrm>
          <a:prstGeom prst="rect">
            <a:avLst/>
          </a:prstGeom>
        </p:spPr>
        <p:txBody>
          <a:bodyPr/>
          <a:lstStyle>
            <a:lvl1pPr algn="ctr" eaLnBrk="1" fontAlgn="auto" hangingPunct="1">
              <a:spcBef>
                <a:spcPts val="0"/>
              </a:spcBef>
              <a:spcAft>
                <a:spcPts val="0"/>
              </a:spcAft>
              <a:defRPr>
                <a:latin typeface="Arial" charset="0"/>
                <a:ea typeface="+mn-ea"/>
                <a:cs typeface="+mn-cs"/>
              </a:defRPr>
            </a:lvl1pPr>
          </a:lstStyle>
          <a:p>
            <a:pPr>
              <a:defRPr/>
            </a:pPr>
            <a:r>
              <a:rPr lang="en-US" dirty="0"/>
              <a:t>As of 03APR19</a:t>
            </a:r>
          </a:p>
        </p:txBody>
      </p:sp>
    </p:spTree>
    <p:extLst>
      <p:ext uri="{BB962C8B-B14F-4D97-AF65-F5344CB8AC3E}">
        <p14:creationId xmlns:p14="http://schemas.microsoft.com/office/powerpoint/2010/main" val="1841878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256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6824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44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5223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25563"/>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Tree>
    <p:extLst>
      <p:ext uri="{BB962C8B-B14F-4D97-AF65-F5344CB8AC3E}">
        <p14:creationId xmlns:p14="http://schemas.microsoft.com/office/powerpoint/2010/main" val="794658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25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103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5" name="Text Box 6"/>
          <p:cNvSpPr txBox="1">
            <a:spLocks noChangeArrowheads="1"/>
          </p:cNvSpPr>
          <p:nvPr userDrawn="1"/>
        </p:nvSpPr>
        <p:spPr bwMode="auto">
          <a:xfrm>
            <a:off x="8001000" y="304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endParaRPr lang="en-US" altLang="en-US" u="sng" dirty="0"/>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algn="ctr" eaLnBrk="1" fontAlgn="auto" hangingPunct="1">
              <a:spcBef>
                <a:spcPts val="0"/>
              </a:spcBef>
              <a:spcAft>
                <a:spcPts val="0"/>
              </a:spcAft>
              <a:defRPr>
                <a:latin typeface="Arial" charset="0"/>
                <a:ea typeface="+mn-ea"/>
                <a:cs typeface="+mn-cs"/>
              </a:defRPr>
            </a:lvl1pPr>
          </a:lstStyle>
          <a:p>
            <a:pPr>
              <a:defRPr/>
            </a:pPr>
            <a:endParaRPr lang="en-US" dirty="0"/>
          </a:p>
        </p:txBody>
      </p:sp>
      <p:sp>
        <p:nvSpPr>
          <p:cNvPr id="7" name="Footer Placeholder 6"/>
          <p:cNvSpPr>
            <a:spLocks noGrp="1" noChangeArrowheads="1"/>
          </p:cNvSpPr>
          <p:nvPr>
            <p:ph type="ftr" sz="quarter" idx="11"/>
          </p:nvPr>
        </p:nvSpPr>
        <p:spPr>
          <a:xfrm>
            <a:off x="3581400" y="6324600"/>
            <a:ext cx="1905000" cy="307975"/>
          </a:xfrm>
          <a:prstGeom prst="rect">
            <a:avLst/>
          </a:prstGeom>
        </p:spPr>
        <p:txBody>
          <a:bodyPr/>
          <a:lstStyle>
            <a:lvl1pPr algn="ctr" eaLnBrk="1" fontAlgn="auto" hangingPunct="1">
              <a:spcBef>
                <a:spcPts val="0"/>
              </a:spcBef>
              <a:spcAft>
                <a:spcPts val="0"/>
              </a:spcAft>
              <a:defRPr>
                <a:latin typeface="Arial" charset="0"/>
                <a:ea typeface="+mn-ea"/>
                <a:cs typeface="+mn-cs"/>
              </a:defRPr>
            </a:lvl1pPr>
          </a:lstStyle>
          <a:p>
            <a:pPr>
              <a:defRPr/>
            </a:pPr>
            <a:r>
              <a:rPr lang="en-US" dirty="0"/>
              <a:t>As of 03APR19</a:t>
            </a:r>
          </a:p>
        </p:txBody>
      </p:sp>
      <p:sp>
        <p:nvSpPr>
          <p:cNvPr id="8" name="Slide Number Placeholder 7"/>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fld id="{5CB44973-2FD9-4C1D-B10C-216C6D408654}" type="slidenum">
              <a:rPr lang="en-US" altLang="en-US"/>
              <a:pPr>
                <a:defRPr/>
              </a:pPr>
              <a:t>‹#›</a:t>
            </a:fld>
            <a:endParaRPr lang="en-US" altLang="en-US" dirty="0"/>
          </a:p>
        </p:txBody>
      </p:sp>
    </p:spTree>
    <p:extLst>
      <p:ext uri="{BB962C8B-B14F-4D97-AF65-F5344CB8AC3E}">
        <p14:creationId xmlns:p14="http://schemas.microsoft.com/office/powerpoint/2010/main" val="187031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77963"/>
          </a:xfrm>
          <a:prstGeom prst="rect">
            <a:avLst/>
          </a:prstGeom>
        </p:spPr>
        <p:txBody>
          <a:bodyPr/>
          <a:lstStyle>
            <a:lvl1pPr>
              <a:defRPr sz="3200" b="1">
                <a:latin typeface="+mj-lt"/>
              </a:defRPr>
            </a:lvl1pPr>
          </a:lstStyle>
          <a:p>
            <a:r>
              <a:rPr lang="en-US" dirty="0"/>
              <a:t>Click to edit Master title style</a:t>
            </a:r>
          </a:p>
        </p:txBody>
      </p:sp>
    </p:spTree>
    <p:extLst>
      <p:ext uri="{BB962C8B-B14F-4D97-AF65-F5344CB8AC3E}">
        <p14:creationId xmlns:p14="http://schemas.microsoft.com/office/powerpoint/2010/main" val="250387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5" name="Text Box 6"/>
          <p:cNvSpPr txBox="1">
            <a:spLocks noChangeArrowheads="1"/>
          </p:cNvSpPr>
          <p:nvPr userDrawn="1"/>
        </p:nvSpPr>
        <p:spPr bwMode="auto">
          <a:xfrm>
            <a:off x="8001000" y="304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endParaRPr lang="en-US" altLang="en-US" u="sng" dirty="0"/>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algn="ctr" eaLnBrk="1" fontAlgn="auto" hangingPunct="1">
              <a:spcBef>
                <a:spcPts val="0"/>
              </a:spcBef>
              <a:spcAft>
                <a:spcPts val="0"/>
              </a:spcAft>
              <a:defRPr>
                <a:latin typeface="Arial" charset="0"/>
                <a:ea typeface="+mn-ea"/>
                <a:cs typeface="+mn-cs"/>
              </a:defRPr>
            </a:lvl1pPr>
          </a:lstStyle>
          <a:p>
            <a:pPr>
              <a:defRPr/>
            </a:pPr>
            <a:endParaRPr lang="en-US" dirty="0"/>
          </a:p>
        </p:txBody>
      </p:sp>
      <p:sp>
        <p:nvSpPr>
          <p:cNvPr id="7" name="Footer Placeholder 6"/>
          <p:cNvSpPr>
            <a:spLocks noGrp="1" noChangeArrowheads="1"/>
          </p:cNvSpPr>
          <p:nvPr>
            <p:ph type="ftr" sz="quarter" idx="11"/>
          </p:nvPr>
        </p:nvSpPr>
        <p:spPr>
          <a:xfrm>
            <a:off x="3581400" y="6324600"/>
            <a:ext cx="1905000" cy="307975"/>
          </a:xfrm>
          <a:prstGeom prst="rect">
            <a:avLst/>
          </a:prstGeom>
        </p:spPr>
        <p:txBody>
          <a:bodyPr/>
          <a:lstStyle>
            <a:lvl1pPr algn="ctr" eaLnBrk="1" fontAlgn="auto" hangingPunct="1">
              <a:spcBef>
                <a:spcPts val="0"/>
              </a:spcBef>
              <a:spcAft>
                <a:spcPts val="0"/>
              </a:spcAft>
              <a:defRPr>
                <a:latin typeface="Arial" charset="0"/>
                <a:ea typeface="+mn-ea"/>
                <a:cs typeface="+mn-cs"/>
              </a:defRPr>
            </a:lvl1pPr>
          </a:lstStyle>
          <a:p>
            <a:pPr>
              <a:defRPr/>
            </a:pPr>
            <a:r>
              <a:rPr lang="en-US" dirty="0"/>
              <a:t>As of 03APR19</a:t>
            </a:r>
          </a:p>
        </p:txBody>
      </p:sp>
      <p:sp>
        <p:nvSpPr>
          <p:cNvPr id="8" name="Slide Number Placeholder 7"/>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fld id="{E3A89919-4583-49F1-9AE4-635B9B727F2C}" type="slidenum">
              <a:rPr lang="en-US" altLang="en-US"/>
              <a:pPr>
                <a:defRPr/>
              </a:pPr>
              <a:t>‹#›</a:t>
            </a:fld>
            <a:endParaRPr lang="en-US" altLang="en-US" dirty="0"/>
          </a:p>
        </p:txBody>
      </p:sp>
    </p:spTree>
    <p:extLst>
      <p:ext uri="{BB962C8B-B14F-4D97-AF65-F5344CB8AC3E}">
        <p14:creationId xmlns:p14="http://schemas.microsoft.com/office/powerpoint/2010/main" val="1926749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
            <a:ext cx="8229600" cy="6049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6970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nchor="ctr"/>
          <a:lstStyle>
            <a:lvl1pPr>
              <a:defRPr i="0"/>
            </a:lvl1pPr>
          </a:lstStyle>
          <a:p>
            <a:r>
              <a:rPr lang="en-US" dirty="0"/>
              <a:t>Click to edit Master title style</a:t>
            </a:r>
          </a:p>
        </p:txBody>
      </p:sp>
      <p:sp>
        <p:nvSpPr>
          <p:cNvPr id="3" name="Content Placeholder 2"/>
          <p:cNvSpPr>
            <a:spLocks noGrp="1"/>
          </p:cNvSpPr>
          <p:nvPr>
            <p:ph idx="1"/>
          </p:nvPr>
        </p:nvSpPr>
        <p:spPr/>
        <p:txBody>
          <a:bodyPr/>
          <a:lstStyle>
            <a:lvl1pPr>
              <a:defRPr i="0"/>
            </a:lvl1pPr>
            <a:lvl2pPr>
              <a:defRPr i="0"/>
            </a:lvl2pPr>
            <a:lvl3pPr>
              <a:defRPr i="0"/>
            </a:lvl3pPr>
            <a:lvl4pPr>
              <a:defRPr i="0"/>
            </a:lvl4pPr>
            <a:lvl5pPr>
              <a:defRPr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lgn="l" eaLnBrk="1" fontAlgn="auto" hangingPunct="1">
              <a:spcBef>
                <a:spcPts val="0"/>
              </a:spcBef>
              <a:spcAft>
                <a:spcPts val="0"/>
              </a:spcAft>
              <a:defRPr>
                <a:latin typeface="+mn-lt"/>
                <a:ea typeface="+mn-ea"/>
                <a:cs typeface="+mn-cs"/>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AFE8A79-3AFB-420C-B364-61C71ED5B877}" type="slidenum">
              <a:rPr lang="en-US" altLang="en-US"/>
              <a:pPr>
                <a:defRPr/>
              </a:pPr>
              <a:t>‹#›</a:t>
            </a:fld>
            <a:endParaRPr lang="en-US" altLang="en-US" dirty="0"/>
          </a:p>
        </p:txBody>
      </p:sp>
    </p:spTree>
    <p:extLst>
      <p:ext uri="{BB962C8B-B14F-4D97-AF65-F5344CB8AC3E}">
        <p14:creationId xmlns:p14="http://schemas.microsoft.com/office/powerpoint/2010/main" val="2848210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cs typeface="Arial" charset="0"/>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r>
              <a:rPr lang="en-US" dirty="0"/>
              <a:t>As of 03APR19</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FD6FF56-4257-4063-9061-3DF9EEC2E6DE}" type="slidenum">
              <a:rPr lang="en-US" altLang="en-US"/>
              <a:pPr>
                <a:defRPr/>
              </a:pPr>
              <a:t>‹#›</a:t>
            </a:fld>
            <a:endParaRPr lang="en-US" altLang="en-US" dirty="0"/>
          </a:p>
        </p:txBody>
      </p:sp>
    </p:spTree>
    <p:extLst>
      <p:ext uri="{BB962C8B-B14F-4D97-AF65-F5344CB8AC3E}">
        <p14:creationId xmlns:p14="http://schemas.microsoft.com/office/powerpoint/2010/main" val="1222548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r>
              <a:rPr lang="en-US" dirty="0"/>
              <a:t>As of 03APR19</a:t>
            </a:r>
          </a:p>
        </p:txBody>
      </p:sp>
      <p:sp>
        <p:nvSpPr>
          <p:cNvPr id="6" name="Slide Number Placeholder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66328F5-05ED-4798-B4C3-0AB80E71C54E}" type="slidenum">
              <a:rPr lang="en-US" altLang="en-US"/>
              <a:pPr>
                <a:defRPr/>
              </a:pPr>
              <a:t>‹#›</a:t>
            </a:fld>
            <a:endParaRPr lang="en-US" altLang="en-US" dirty="0"/>
          </a:p>
        </p:txBody>
      </p:sp>
    </p:spTree>
    <p:extLst>
      <p:ext uri="{BB962C8B-B14F-4D97-AF65-F5344CB8AC3E}">
        <p14:creationId xmlns:p14="http://schemas.microsoft.com/office/powerpoint/2010/main" val="4240709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77963"/>
          </a:xfrm>
          <a:prstGeom prst="rect">
            <a:avLst/>
          </a:prstGeom>
        </p:spPr>
        <p:txBody>
          <a:bodyPr/>
          <a:lstStyle>
            <a:lvl1pPr>
              <a:defRPr sz="3200" b="1"/>
            </a:lvl1pPr>
          </a:lstStyle>
          <a:p>
            <a:r>
              <a:rPr lang="en-US" dirty="0"/>
              <a:t>Click to edit Master title style</a:t>
            </a:r>
          </a:p>
        </p:txBody>
      </p:sp>
    </p:spTree>
    <p:extLst>
      <p:ext uri="{BB962C8B-B14F-4D97-AF65-F5344CB8AC3E}">
        <p14:creationId xmlns:p14="http://schemas.microsoft.com/office/powerpoint/2010/main" val="3930694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77963"/>
          </a:xfrm>
          <a:prstGeom prst="rect">
            <a:avLst/>
          </a:prstGeom>
        </p:spPr>
        <p:txBody>
          <a:bodyPr/>
          <a:lstStyle>
            <a:lvl1pPr>
              <a:defRPr sz="3200" b="1"/>
            </a:lvl1pPr>
          </a:lstStyle>
          <a:p>
            <a:r>
              <a:rPr lang="en-US" dirty="0"/>
              <a:t>Click to edit Master title style</a:t>
            </a:r>
          </a:p>
        </p:txBody>
      </p:sp>
    </p:spTree>
    <p:extLst>
      <p:ext uri="{BB962C8B-B14F-4D97-AF65-F5344CB8AC3E}">
        <p14:creationId xmlns:p14="http://schemas.microsoft.com/office/powerpoint/2010/main" val="416397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9943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312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77963"/>
          </a:xfrm>
          <a:prstGeom prst="rect">
            <a:avLst/>
          </a:prstGeom>
        </p:spPr>
        <p:txBody>
          <a:bodyPr/>
          <a:lstStyle>
            <a:lvl1pPr>
              <a:defRPr sz="3200" b="1"/>
            </a:lvl1pPr>
          </a:lstStyle>
          <a:p>
            <a:r>
              <a:rPr lang="en-US" dirty="0"/>
              <a:t>Click to edit Master title style</a:t>
            </a:r>
          </a:p>
        </p:txBody>
      </p:sp>
    </p:spTree>
    <p:extLst>
      <p:ext uri="{BB962C8B-B14F-4D97-AF65-F5344CB8AC3E}">
        <p14:creationId xmlns:p14="http://schemas.microsoft.com/office/powerpoint/2010/main" val="192263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7763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45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878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5401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nghihko/elements/g6/Image%20Library/JFHQ%20Patch.jpg"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7" name="Text Box 6"/>
          <p:cNvSpPr txBox="1">
            <a:spLocks noChangeArrowheads="1"/>
          </p:cNvSpPr>
          <p:nvPr userDrawn="1"/>
        </p:nvSpPr>
        <p:spPr bwMode="auto">
          <a:xfrm>
            <a:off x="8001000" y="304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endParaRPr lang="en-US" altLang="en-US" u="sng" dirty="0"/>
          </a:p>
        </p:txBody>
      </p:sp>
      <p:sp>
        <p:nvSpPr>
          <p:cNvPr id="1028" name="TextBox 16"/>
          <p:cNvSpPr txBox="1">
            <a:spLocks noChangeArrowheads="1"/>
          </p:cNvSpPr>
          <p:nvPr userDrawn="1"/>
        </p:nvSpPr>
        <p:spPr bwMode="auto">
          <a:xfrm>
            <a:off x="76200" y="304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 dirty="0"/>
              <a:t>Insert unit crest here</a:t>
            </a:r>
          </a:p>
        </p:txBody>
      </p:sp>
      <p:sp>
        <p:nvSpPr>
          <p:cNvPr id="1029" name="TextBox 17"/>
          <p:cNvSpPr txBox="1">
            <a:spLocks noChangeArrowheads="1"/>
          </p:cNvSpPr>
          <p:nvPr userDrawn="1"/>
        </p:nvSpPr>
        <p:spPr bwMode="auto">
          <a:xfrm>
            <a:off x="8382000" y="2286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 dirty="0"/>
              <a:t>Insert unit patch here</a:t>
            </a:r>
          </a:p>
        </p:txBody>
      </p:sp>
      <p:sp>
        <p:nvSpPr>
          <p:cNvPr id="1030" name="TextBox 10"/>
          <p:cNvSpPr txBox="1">
            <a:spLocks noChangeArrowheads="1"/>
          </p:cNvSpPr>
          <p:nvPr userDrawn="1"/>
        </p:nvSpPr>
        <p:spPr bwMode="auto">
          <a:xfrm>
            <a:off x="0" y="0"/>
            <a:ext cx="9144000" cy="2301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dirty="0">
                <a:solidFill>
                  <a:schemeClr val="bg1"/>
                </a:solidFill>
              </a:rPr>
              <a:t>UNCLASSIFIED//FOUO</a:t>
            </a:r>
          </a:p>
        </p:txBody>
      </p:sp>
      <p:pic>
        <p:nvPicPr>
          <p:cNvPr id="1031" name="Picture 10" descr="Picture">
            <a:hlinkClick r:id="rId28"/>
          </p:cNvPr>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305800" y="228600"/>
            <a:ext cx="82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JFHQ CREST V.jp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0" y="228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Box 12"/>
          <p:cNvSpPr txBox="1">
            <a:spLocks noChangeArrowheads="1"/>
          </p:cNvSpPr>
          <p:nvPr userDrawn="1"/>
        </p:nvSpPr>
        <p:spPr bwMode="auto">
          <a:xfrm>
            <a:off x="0" y="6627813"/>
            <a:ext cx="9144000" cy="23018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900" dirty="0">
                <a:solidFill>
                  <a:schemeClr val="bg1"/>
                </a:solidFill>
              </a:rPr>
              <a:t>UNCLASSIFIED//FOUO</a:t>
            </a:r>
          </a:p>
        </p:txBody>
      </p:sp>
      <p:sp>
        <p:nvSpPr>
          <p:cNvPr id="8" name="TextBox 7"/>
          <p:cNvSpPr txBox="1"/>
          <p:nvPr userDrawn="1"/>
        </p:nvSpPr>
        <p:spPr>
          <a:xfrm>
            <a:off x="8572500" y="6581775"/>
            <a:ext cx="571500" cy="276225"/>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200" dirty="0"/>
              <a:t> </a:t>
            </a:r>
            <a:fld id="{DB18F293-908F-48DE-8501-0B7ACFA61715}" type="slidenum">
              <a:rPr lang="en-US" altLang="en-US" sz="1200" smtClean="0"/>
              <a:pPr eaLnBrk="1" hangingPunct="1">
                <a:defRPr/>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487769" r:id="rId1"/>
    <p:sldLayoutId id="2147487753" r:id="rId2"/>
    <p:sldLayoutId id="2147487777" r:id="rId3"/>
    <p:sldLayoutId id="2147487778" r:id="rId4"/>
    <p:sldLayoutId id="2147487754" r:id="rId5"/>
    <p:sldLayoutId id="2147487755" r:id="rId6"/>
    <p:sldLayoutId id="2147487756" r:id="rId7"/>
    <p:sldLayoutId id="2147487757" r:id="rId8"/>
    <p:sldLayoutId id="2147487758" r:id="rId9"/>
    <p:sldLayoutId id="2147487759" r:id="rId10"/>
    <p:sldLayoutId id="2147487770" r:id="rId11"/>
    <p:sldLayoutId id="2147487771" r:id="rId12"/>
    <p:sldLayoutId id="2147487760" r:id="rId13"/>
    <p:sldLayoutId id="2147487761" r:id="rId14"/>
    <p:sldLayoutId id="2147487762" r:id="rId15"/>
    <p:sldLayoutId id="2147487763" r:id="rId16"/>
    <p:sldLayoutId id="2147487764" r:id="rId17"/>
    <p:sldLayoutId id="2147487765" r:id="rId18"/>
    <p:sldLayoutId id="2147487772" r:id="rId19"/>
    <p:sldLayoutId id="2147487773" r:id="rId20"/>
    <p:sldLayoutId id="2147487766" r:id="rId21"/>
    <p:sldLayoutId id="2147487774" r:id="rId22"/>
    <p:sldLayoutId id="2147487775" r:id="rId23"/>
    <p:sldLayoutId id="2147487776" r:id="rId24"/>
    <p:sldLayoutId id="2147487767" r:id="rId25"/>
    <p:sldLayoutId id="2147487768" r:id="rId26"/>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i="1">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i="1">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i="1">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i="1">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i="1">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285749" y="1981200"/>
            <a:ext cx="8572501" cy="1984375"/>
          </a:xfrm>
        </p:spPr>
        <p:txBody>
          <a:bodyPr>
            <a:normAutofit fontScale="90000"/>
          </a:bodyPr>
          <a:lstStyle/>
          <a:p>
            <a:pPr>
              <a:lnSpc>
                <a:spcPct val="150000"/>
              </a:lnSpc>
            </a:pPr>
            <a:r>
              <a:rPr lang="en-US" sz="3100" i="0" dirty="0"/>
              <a:t>Hawaii Army National Guard (HIARNG)</a:t>
            </a:r>
            <a:br>
              <a:rPr lang="en-US" sz="3100" i="0" dirty="0"/>
            </a:br>
            <a:r>
              <a:rPr lang="en-US" sz="3100" i="0" dirty="0"/>
              <a:t>Senior Enlisted Career Management Advisory Panel (SECMAP)</a:t>
            </a:r>
            <a:br>
              <a:rPr lang="en-US" sz="3100" i="0" dirty="0"/>
            </a:br>
            <a:br>
              <a:rPr lang="en-US" sz="3100" i="0" dirty="0"/>
            </a:br>
            <a:br>
              <a:rPr lang="en-US" i="0" dirty="0"/>
            </a:br>
            <a:endParaRPr lang="en-US" sz="4400" i="0" dirty="0"/>
          </a:p>
        </p:txBody>
      </p:sp>
    </p:spTree>
    <p:extLst>
      <p:ext uri="{BB962C8B-B14F-4D97-AF65-F5344CB8AC3E}">
        <p14:creationId xmlns:p14="http://schemas.microsoft.com/office/powerpoint/2010/main" val="3822128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779CE-0644-1888-0606-2939AE5A0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3BFE7-9350-176F-D6B4-50964CFF9661}"/>
              </a:ext>
            </a:extLst>
          </p:cNvPr>
          <p:cNvSpPr>
            <a:spLocks noGrp="1"/>
          </p:cNvSpPr>
          <p:nvPr>
            <p:ph type="title"/>
          </p:nvPr>
        </p:nvSpPr>
        <p:spPr/>
        <p:txBody>
          <a:bodyPr/>
          <a:lstStyle/>
          <a:p>
            <a:r>
              <a:rPr lang="en-US" sz="3600" dirty="0"/>
              <a:t>Process and Business Rules</a:t>
            </a:r>
          </a:p>
        </p:txBody>
      </p:sp>
      <p:sp>
        <p:nvSpPr>
          <p:cNvPr id="3" name="Content Placeholder 2">
            <a:extLst>
              <a:ext uri="{FF2B5EF4-FFF2-40B4-BE49-F238E27FC236}">
                <a16:creationId xmlns:a16="http://schemas.microsoft.com/office/drawing/2014/main" id="{57EE2907-6E41-2EBA-B3F6-20E37ECF56E4}"/>
              </a:ext>
            </a:extLst>
          </p:cNvPr>
          <p:cNvSpPr>
            <a:spLocks noGrp="1"/>
          </p:cNvSpPr>
          <p:nvPr>
            <p:ph idx="1"/>
          </p:nvPr>
        </p:nvSpPr>
        <p:spPr>
          <a:xfrm>
            <a:off x="457200" y="1166018"/>
            <a:ext cx="8229600" cy="4525963"/>
          </a:xfrm>
        </p:spPr>
        <p:txBody>
          <a:bodyPr/>
          <a:lstStyle/>
          <a:p>
            <a:pPr>
              <a:buFont typeface="Arial" panose="020B0604020202020204" pitchFamily="34" charset="0"/>
              <a:buChar char="•"/>
            </a:pPr>
            <a:r>
              <a:rPr lang="en-US" sz="1800" b="1" dirty="0"/>
              <a:t>Schedule and Composition</a:t>
            </a:r>
          </a:p>
          <a:p>
            <a:pPr lvl="1">
              <a:buFont typeface="Arial" panose="020B0604020202020204" pitchFamily="34" charset="0"/>
              <a:buChar char="•"/>
            </a:pPr>
            <a:r>
              <a:rPr lang="en-US" sz="1600" dirty="0"/>
              <a:t>Quarterly, same day as IDT, 1700 on Saturday</a:t>
            </a:r>
          </a:p>
          <a:p>
            <a:pPr lvl="1">
              <a:buFont typeface="Arial" panose="020B0604020202020204" pitchFamily="34" charset="0"/>
              <a:buChar char="•"/>
            </a:pPr>
            <a:r>
              <a:rPr lang="en-US" sz="1600" dirty="0"/>
              <a:t>FY25 schedule will be published with the policy</a:t>
            </a:r>
          </a:p>
          <a:p>
            <a:pPr lvl="1">
              <a:buFont typeface="Arial" panose="020B0604020202020204" pitchFamily="34" charset="0"/>
              <a:buChar char="•"/>
            </a:pPr>
            <a:r>
              <a:rPr lang="en-US" sz="1600" dirty="0"/>
              <a:t>SECMAP representatives will be appointed </a:t>
            </a:r>
          </a:p>
          <a:p>
            <a:pPr marL="457200" lvl="1" indent="0">
              <a:buNone/>
            </a:pPr>
            <a:endParaRPr lang="en-US" sz="1200" dirty="0"/>
          </a:p>
          <a:p>
            <a:pPr>
              <a:buFont typeface="Arial" panose="020B0604020202020204" pitchFamily="34" charset="0"/>
              <a:buChar char="•"/>
            </a:pPr>
            <a:r>
              <a:rPr lang="en-US" sz="1800" b="1" dirty="0"/>
              <a:t>Agenda</a:t>
            </a:r>
          </a:p>
          <a:p>
            <a:pPr lvl="1">
              <a:buFont typeface="Arial" panose="020B0604020202020204" pitchFamily="34" charset="0"/>
              <a:buChar char="•"/>
            </a:pPr>
            <a:r>
              <a:rPr lang="en-US" sz="1600" dirty="0"/>
              <a:t>Current and Future status of E8 and E9 positions (1SG, CSM, MSG, SGM)</a:t>
            </a:r>
          </a:p>
          <a:p>
            <a:pPr lvl="1">
              <a:buFont typeface="Arial" panose="020B0604020202020204" pitchFamily="34" charset="0"/>
              <a:buChar char="•"/>
            </a:pPr>
            <a:r>
              <a:rPr lang="en-US" sz="1600" dirty="0"/>
              <a:t>Professional Development – new policies / MOIs (EPS, SGM-A Selection, EQRB)</a:t>
            </a:r>
          </a:p>
          <a:p>
            <a:pPr lvl="1">
              <a:buFont typeface="Arial" panose="020B0604020202020204" pitchFamily="34" charset="0"/>
              <a:buChar char="•"/>
            </a:pPr>
            <a:r>
              <a:rPr lang="en-US" sz="1600" dirty="0"/>
              <a:t>New Business</a:t>
            </a:r>
          </a:p>
          <a:p>
            <a:pPr marL="457200" lvl="1" indent="0">
              <a:buNone/>
            </a:pPr>
            <a:endParaRPr lang="en-US" sz="1200" dirty="0"/>
          </a:p>
          <a:p>
            <a:pPr>
              <a:buFont typeface="Arial" panose="020B0604020202020204" pitchFamily="34" charset="0"/>
              <a:buChar char="•"/>
            </a:pPr>
            <a:r>
              <a:rPr lang="en-US" sz="1800" b="1" dirty="0"/>
              <a:t>Preference Sheet</a:t>
            </a:r>
          </a:p>
          <a:p>
            <a:pPr lvl="1">
              <a:buFont typeface="Arial" panose="020B0604020202020204" pitchFamily="34" charset="0"/>
              <a:buChar char="•"/>
            </a:pPr>
            <a:r>
              <a:rPr lang="en-US" sz="1600" dirty="0"/>
              <a:t>E7 to E9 NCOs must submit NLT 16 Jul 25</a:t>
            </a:r>
          </a:p>
          <a:p>
            <a:pPr marL="457200" lvl="1" indent="0">
              <a:buNone/>
            </a:pPr>
            <a:endParaRPr lang="en-US" sz="1600" dirty="0"/>
          </a:p>
          <a:p>
            <a:pPr>
              <a:buFont typeface="Arial" panose="020B0604020202020204" pitchFamily="34" charset="0"/>
              <a:buChar char="•"/>
            </a:pPr>
            <a:r>
              <a:rPr lang="en-US" sz="1800" b="1" dirty="0"/>
              <a:t>CLASP</a:t>
            </a:r>
          </a:p>
          <a:p>
            <a:pPr lvl="1">
              <a:buFont typeface="Arial" panose="020B0604020202020204" pitchFamily="34" charset="0"/>
              <a:buChar char="•"/>
            </a:pPr>
            <a:r>
              <a:rPr lang="en-US" sz="1600" dirty="0"/>
              <a:t>AGRs identified for 1SG/CSM positions are subject to final approval through the EAMAC</a:t>
            </a:r>
          </a:p>
          <a:p>
            <a:pPr marL="457200" lvl="1" indent="0">
              <a:buNone/>
            </a:pPr>
            <a:endParaRPr lang="en-US" sz="1600" dirty="0"/>
          </a:p>
          <a:p>
            <a:pPr marL="457200" lvl="1" indent="0">
              <a:buNone/>
            </a:pPr>
            <a:endParaRPr lang="en-US" sz="1600" dirty="0"/>
          </a:p>
          <a:p>
            <a:pPr marL="457200" lvl="1" indent="0">
              <a:buNone/>
            </a:pPr>
            <a:endParaRPr lang="en-US" sz="1200" dirty="0"/>
          </a:p>
          <a:p>
            <a:pPr marL="457200" lvl="1" indent="0">
              <a:buNone/>
            </a:pPr>
            <a:endParaRPr lang="en-US" sz="1200" dirty="0"/>
          </a:p>
          <a:p>
            <a:pPr marL="0" indent="0">
              <a:buNone/>
            </a:pPr>
            <a:endParaRPr lang="en-US" sz="1600" dirty="0"/>
          </a:p>
          <a:p>
            <a:pPr marL="457200" lvl="1" indent="0">
              <a:buNone/>
            </a:pPr>
            <a:endParaRPr lang="en-US" sz="1600" dirty="0"/>
          </a:p>
          <a:p>
            <a:pPr lvl="1">
              <a:buFont typeface="Arial" panose="020B0604020202020204" pitchFamily="34" charset="0"/>
              <a:buChar char="•"/>
            </a:pPr>
            <a:endParaRPr lang="en-US" sz="1600" dirty="0"/>
          </a:p>
          <a:p>
            <a:pPr marL="457200" lvl="1" indent="0">
              <a:buNone/>
            </a:pPr>
            <a:endParaRPr lang="en-US" sz="1600" dirty="0"/>
          </a:p>
        </p:txBody>
      </p:sp>
    </p:spTree>
    <p:extLst>
      <p:ext uri="{BB962C8B-B14F-4D97-AF65-F5344CB8AC3E}">
        <p14:creationId xmlns:p14="http://schemas.microsoft.com/office/powerpoint/2010/main" val="299472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5F5B7-2395-8846-A5FD-1BB0DB339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7B35E-D2C5-0AE2-042D-FDDD1083C44A}"/>
              </a:ext>
            </a:extLst>
          </p:cNvPr>
          <p:cNvSpPr>
            <a:spLocks noGrp="1"/>
          </p:cNvSpPr>
          <p:nvPr>
            <p:ph type="title"/>
          </p:nvPr>
        </p:nvSpPr>
        <p:spPr/>
        <p:txBody>
          <a:bodyPr/>
          <a:lstStyle/>
          <a:p>
            <a:r>
              <a:rPr lang="en-US" sz="3600" dirty="0"/>
              <a:t>Process and Business Rules</a:t>
            </a:r>
          </a:p>
        </p:txBody>
      </p:sp>
      <p:sp>
        <p:nvSpPr>
          <p:cNvPr id="3" name="Content Placeholder 2">
            <a:extLst>
              <a:ext uri="{FF2B5EF4-FFF2-40B4-BE49-F238E27FC236}">
                <a16:creationId xmlns:a16="http://schemas.microsoft.com/office/drawing/2014/main" id="{49F1BB1D-5CC5-1943-0604-38C11251AE70}"/>
              </a:ext>
            </a:extLst>
          </p:cNvPr>
          <p:cNvSpPr>
            <a:spLocks noGrp="1"/>
          </p:cNvSpPr>
          <p:nvPr>
            <p:ph idx="1"/>
          </p:nvPr>
        </p:nvSpPr>
        <p:spPr>
          <a:xfrm>
            <a:off x="457200" y="1166018"/>
            <a:ext cx="8229600" cy="4525963"/>
          </a:xfrm>
        </p:spPr>
        <p:txBody>
          <a:bodyPr/>
          <a:lstStyle/>
          <a:p>
            <a:pPr>
              <a:buFont typeface="Arial" panose="020B0604020202020204" pitchFamily="34" charset="0"/>
              <a:buChar char="•"/>
            </a:pPr>
            <a:r>
              <a:rPr lang="en-US" sz="1800" b="1" dirty="0"/>
              <a:t>EPS List</a:t>
            </a:r>
          </a:p>
          <a:p>
            <a:pPr lvl="1">
              <a:buFont typeface="Arial" panose="020B0604020202020204" pitchFamily="34" charset="0"/>
              <a:buChar char="•"/>
            </a:pPr>
            <a:r>
              <a:rPr lang="en-US" sz="1600" dirty="0">
                <a:solidFill>
                  <a:srgbClr val="000000"/>
                </a:solidFill>
                <a:effectLst/>
                <a:latin typeface="+mj-lt"/>
                <a:ea typeface="Times New Roman" panose="02020603050405020304" pitchFamily="18" charset="0"/>
                <a:cs typeface="Arial" panose="020B0604020202020204" pitchFamily="34" charset="0"/>
              </a:rPr>
              <a:t>The authorized reference document is the approved and published EPS List at the time of the SECMAP convene date</a:t>
            </a:r>
          </a:p>
          <a:p>
            <a:pPr marL="457200" lvl="1" indent="0">
              <a:buNone/>
            </a:pPr>
            <a:endParaRPr lang="en-US" sz="1600" dirty="0">
              <a:latin typeface="+mj-lt"/>
            </a:endParaRPr>
          </a:p>
          <a:p>
            <a:pPr>
              <a:buFont typeface="Arial" panose="020B0604020202020204" pitchFamily="34" charset="0"/>
              <a:buChar char="•"/>
            </a:pPr>
            <a:r>
              <a:rPr lang="en-US" sz="1800" b="1" dirty="0">
                <a:solidFill>
                  <a:srgbClr val="000000"/>
                </a:solidFill>
                <a:effectLst/>
                <a:latin typeface="+mj-lt"/>
                <a:ea typeface="Times New Roman" panose="02020603050405020304" pitchFamily="18" charset="0"/>
                <a:cs typeface="Arial" panose="020B0604020202020204" pitchFamily="34" charset="0"/>
              </a:rPr>
              <a:t>Integrated Disability Evaluation System (iDES). </a:t>
            </a:r>
          </a:p>
          <a:p>
            <a:pPr lvl="1">
              <a:buFont typeface="Arial" panose="020B0604020202020204" pitchFamily="34" charset="0"/>
              <a:buChar char="•"/>
            </a:pPr>
            <a:r>
              <a:rPr lang="en-US" sz="1600" dirty="0">
                <a:solidFill>
                  <a:srgbClr val="000000"/>
                </a:solidFill>
                <a:effectLst/>
                <a:latin typeface="+mj-lt"/>
                <a:ea typeface="Times New Roman" panose="02020603050405020304" pitchFamily="18" charset="0"/>
                <a:cs typeface="Arial" panose="020B0604020202020204" pitchFamily="34" charset="0"/>
              </a:rPr>
              <a:t>IDT Senior NCOs referred to iDES may be reassigned and replaced before determination of unfit for continued service.</a:t>
            </a:r>
          </a:p>
          <a:p>
            <a:pPr lvl="1">
              <a:buFont typeface="Arial" panose="020B0604020202020204" pitchFamily="34" charset="0"/>
              <a:buChar char="•"/>
            </a:pPr>
            <a:r>
              <a:rPr lang="en-US" sz="1600" dirty="0">
                <a:solidFill>
                  <a:srgbClr val="000000"/>
                </a:solidFill>
                <a:effectLst/>
                <a:latin typeface="+mj-lt"/>
                <a:ea typeface="Times New Roman" panose="02020603050405020304" pitchFamily="18" charset="0"/>
                <a:cs typeface="Arial" panose="020B0604020202020204" pitchFamily="34" charset="0"/>
              </a:rPr>
              <a:t>Recommending MSC must present compelling reason for backfill before final iDES disposition, to include inability to participate in mandatory training events as documented on SM’s DA Form 3349 (Physical Profile).</a:t>
            </a:r>
          </a:p>
          <a:p>
            <a:pPr marL="457200" lvl="1" indent="0">
              <a:buNone/>
            </a:pPr>
            <a:endParaRPr lang="en-US" sz="1600" dirty="0">
              <a:latin typeface="+mj-lt"/>
            </a:endParaRPr>
          </a:p>
          <a:p>
            <a:pPr>
              <a:buFont typeface="Arial" panose="020B0604020202020204" pitchFamily="34" charset="0"/>
              <a:buChar char="•"/>
            </a:pPr>
            <a:r>
              <a:rPr lang="en-US" sz="1800" b="1" dirty="0"/>
              <a:t>Disqualifiers</a:t>
            </a:r>
          </a:p>
          <a:p>
            <a:pPr lvl="1">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 stabilization in current position or rank (18 months).</a:t>
            </a:r>
          </a:p>
          <a:p>
            <a:pPr lvl="1">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separation (non-regular retirement, medical).</a:t>
            </a:r>
          </a:p>
          <a:p>
            <a:pPr lvl="1">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Processing through the Disability Evaluation System (DES).</a:t>
            </a:r>
          </a:p>
          <a:p>
            <a:pPr lvl="1">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Suspension of favorable personnel action (Flag).</a:t>
            </a:r>
          </a:p>
          <a:p>
            <a:pPr lvl="1">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Subject of involuntary separation proceedings IAW AR 135-178.</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lvl="1" indent="0">
              <a:buNone/>
            </a:pPr>
            <a:endParaRPr lang="en-US" sz="1600" dirty="0"/>
          </a:p>
          <a:p>
            <a:pPr marL="457200" lvl="1" indent="0">
              <a:buNone/>
            </a:pPr>
            <a:endParaRPr lang="en-US" sz="1600" dirty="0"/>
          </a:p>
          <a:p>
            <a:pPr marL="457200" lvl="1" indent="0">
              <a:buNone/>
            </a:pPr>
            <a:endParaRPr lang="en-US" sz="1200" dirty="0"/>
          </a:p>
          <a:p>
            <a:pPr marL="457200" lvl="1" indent="0">
              <a:buNone/>
            </a:pPr>
            <a:endParaRPr lang="en-US" sz="1200" dirty="0"/>
          </a:p>
          <a:p>
            <a:pPr marL="0" indent="0">
              <a:buNone/>
            </a:pPr>
            <a:endParaRPr lang="en-US" sz="1600" dirty="0"/>
          </a:p>
          <a:p>
            <a:pPr marL="457200" lvl="1" indent="0">
              <a:buNone/>
            </a:pPr>
            <a:endParaRPr lang="en-US" sz="1600" dirty="0"/>
          </a:p>
          <a:p>
            <a:pPr lvl="1">
              <a:buFont typeface="Arial" panose="020B0604020202020204" pitchFamily="34" charset="0"/>
              <a:buChar char="•"/>
            </a:pPr>
            <a:endParaRPr lang="en-US" sz="1600" dirty="0"/>
          </a:p>
          <a:p>
            <a:pPr marL="457200" lvl="1" indent="0">
              <a:buNone/>
            </a:pPr>
            <a:endParaRPr lang="en-US" sz="1600" dirty="0"/>
          </a:p>
        </p:txBody>
      </p:sp>
    </p:spTree>
    <p:extLst>
      <p:ext uri="{BB962C8B-B14F-4D97-AF65-F5344CB8AC3E}">
        <p14:creationId xmlns:p14="http://schemas.microsoft.com/office/powerpoint/2010/main" val="222608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3DD3E78E-DC70-4A95-09D9-BD3A059A6884}"/>
              </a:ext>
            </a:extLst>
          </p:cNvPr>
          <p:cNvPicPr>
            <a:picLocks noChangeAspect="1"/>
          </p:cNvPicPr>
          <p:nvPr/>
        </p:nvPicPr>
        <p:blipFill>
          <a:blip r:embed="rId3">
            <a:extLst>
              <a:ext uri="{28A0092B-C50C-407E-A947-70E740481C1C}">
                <a14:useLocalDpi xmlns:a14="http://schemas.microsoft.com/office/drawing/2010/main" val="0"/>
              </a:ext>
            </a:extLst>
          </a:blip>
          <a:srcRect r="833"/>
          <a:stretch/>
        </p:blipFill>
        <p:spPr>
          <a:xfrm>
            <a:off x="38100" y="2488212"/>
            <a:ext cx="9067800" cy="2167861"/>
          </a:xfrm>
          <a:prstGeom prst="rect">
            <a:avLst/>
          </a:prstGeom>
        </p:spPr>
      </p:pic>
      <p:sp>
        <p:nvSpPr>
          <p:cNvPr id="2" name="Title 1">
            <a:extLst>
              <a:ext uri="{FF2B5EF4-FFF2-40B4-BE49-F238E27FC236}">
                <a16:creationId xmlns:a16="http://schemas.microsoft.com/office/drawing/2014/main" id="{99D3691C-AE47-493C-0A6E-27AE96373D27}"/>
              </a:ext>
            </a:extLst>
          </p:cNvPr>
          <p:cNvSpPr>
            <a:spLocks noGrp="1"/>
          </p:cNvSpPr>
          <p:nvPr>
            <p:ph type="title"/>
          </p:nvPr>
        </p:nvSpPr>
        <p:spPr/>
        <p:txBody>
          <a:bodyPr/>
          <a:lstStyle/>
          <a:p>
            <a:r>
              <a:rPr lang="en-US" sz="3200" dirty="0"/>
              <a:t>Senior Enlisted Career Management Advisory Panel (SECMAP) Roadmap</a:t>
            </a:r>
          </a:p>
        </p:txBody>
      </p:sp>
      <p:sp>
        <p:nvSpPr>
          <p:cNvPr id="6" name="TextBox 5">
            <a:extLst>
              <a:ext uri="{FF2B5EF4-FFF2-40B4-BE49-F238E27FC236}">
                <a16:creationId xmlns:a16="http://schemas.microsoft.com/office/drawing/2014/main" id="{E0F735CF-608A-C8D3-EC95-CB72E79BABA3}"/>
              </a:ext>
            </a:extLst>
          </p:cNvPr>
          <p:cNvSpPr txBox="1"/>
          <p:nvPr/>
        </p:nvSpPr>
        <p:spPr>
          <a:xfrm>
            <a:off x="838200" y="3390528"/>
            <a:ext cx="1676400" cy="738664"/>
          </a:xfrm>
          <a:prstGeom prst="rect">
            <a:avLst/>
          </a:prstGeom>
          <a:noFill/>
        </p:spPr>
        <p:txBody>
          <a:bodyPr wrap="square" rtlCol="0">
            <a:spAutoFit/>
          </a:bodyPr>
          <a:lstStyle/>
          <a:p>
            <a:r>
              <a:rPr lang="en-US" sz="1050" dirty="0"/>
              <a:t>Jul:</a:t>
            </a:r>
          </a:p>
          <a:p>
            <a:r>
              <a:rPr lang="en-US" sz="1050" dirty="0"/>
              <a:t>Aug: FY26 EPS</a:t>
            </a:r>
          </a:p>
          <a:p>
            <a:r>
              <a:rPr lang="en-US" sz="1050" dirty="0"/>
              <a:t>SECMAP #2</a:t>
            </a:r>
          </a:p>
          <a:p>
            <a:r>
              <a:rPr lang="en-US" sz="1050" dirty="0"/>
              <a:t>Sep:</a:t>
            </a:r>
            <a:endParaRPr lang="en-US" sz="1100" dirty="0">
              <a:solidFill>
                <a:schemeClr val="bg1"/>
              </a:solidFill>
            </a:endParaRPr>
          </a:p>
        </p:txBody>
      </p:sp>
      <p:sp>
        <p:nvSpPr>
          <p:cNvPr id="7" name="TextBox 6">
            <a:extLst>
              <a:ext uri="{FF2B5EF4-FFF2-40B4-BE49-F238E27FC236}">
                <a16:creationId xmlns:a16="http://schemas.microsoft.com/office/drawing/2014/main" id="{58E13497-6F1B-A678-02A9-7FC0B0D7A1CE}"/>
              </a:ext>
            </a:extLst>
          </p:cNvPr>
          <p:cNvSpPr txBox="1"/>
          <p:nvPr/>
        </p:nvSpPr>
        <p:spPr>
          <a:xfrm>
            <a:off x="2736850" y="3390528"/>
            <a:ext cx="1606550" cy="769441"/>
          </a:xfrm>
          <a:prstGeom prst="rect">
            <a:avLst/>
          </a:prstGeom>
          <a:noFill/>
        </p:spPr>
        <p:txBody>
          <a:bodyPr wrap="square" rtlCol="0">
            <a:spAutoFit/>
          </a:bodyPr>
          <a:lstStyle/>
          <a:p>
            <a:r>
              <a:rPr lang="en-US" sz="1100" dirty="0"/>
              <a:t>Oct: EQRB</a:t>
            </a:r>
          </a:p>
          <a:p>
            <a:r>
              <a:rPr lang="en-US" sz="1100" dirty="0"/>
              <a:t>Nov:</a:t>
            </a:r>
          </a:p>
          <a:p>
            <a:r>
              <a:rPr lang="en-US" sz="1100" dirty="0"/>
              <a:t>Dec: </a:t>
            </a:r>
          </a:p>
          <a:p>
            <a:endParaRPr lang="en-US" sz="1100" dirty="0">
              <a:solidFill>
                <a:schemeClr val="bg1"/>
              </a:solidFill>
            </a:endParaRPr>
          </a:p>
        </p:txBody>
      </p:sp>
      <p:sp>
        <p:nvSpPr>
          <p:cNvPr id="8" name="TextBox 7">
            <a:extLst>
              <a:ext uri="{FF2B5EF4-FFF2-40B4-BE49-F238E27FC236}">
                <a16:creationId xmlns:a16="http://schemas.microsoft.com/office/drawing/2014/main" id="{5A26A03B-6DCC-C822-E7B9-35BBF15C8445}"/>
              </a:ext>
            </a:extLst>
          </p:cNvPr>
          <p:cNvSpPr txBox="1"/>
          <p:nvPr/>
        </p:nvSpPr>
        <p:spPr>
          <a:xfrm>
            <a:off x="4648200" y="3276600"/>
            <a:ext cx="1676400" cy="600164"/>
          </a:xfrm>
          <a:prstGeom prst="rect">
            <a:avLst/>
          </a:prstGeom>
          <a:noFill/>
        </p:spPr>
        <p:txBody>
          <a:bodyPr wrap="square" rtlCol="0">
            <a:spAutoFit/>
          </a:bodyPr>
          <a:lstStyle/>
          <a:p>
            <a:r>
              <a:rPr lang="en-US" sz="1100" dirty="0"/>
              <a:t>Jan: </a:t>
            </a:r>
          </a:p>
          <a:p>
            <a:r>
              <a:rPr lang="en-US" sz="1100" dirty="0"/>
              <a:t>Feb:</a:t>
            </a:r>
          </a:p>
          <a:p>
            <a:r>
              <a:rPr lang="en-US" sz="1100" dirty="0"/>
              <a:t>Mar:</a:t>
            </a:r>
          </a:p>
        </p:txBody>
      </p:sp>
      <p:sp>
        <p:nvSpPr>
          <p:cNvPr id="9" name="TextBox 8">
            <a:extLst>
              <a:ext uri="{FF2B5EF4-FFF2-40B4-BE49-F238E27FC236}">
                <a16:creationId xmlns:a16="http://schemas.microsoft.com/office/drawing/2014/main" id="{A9290E19-7328-F13C-7560-836722E24995}"/>
              </a:ext>
            </a:extLst>
          </p:cNvPr>
          <p:cNvSpPr txBox="1"/>
          <p:nvPr/>
        </p:nvSpPr>
        <p:spPr>
          <a:xfrm>
            <a:off x="6629400" y="3429000"/>
            <a:ext cx="1828800" cy="600164"/>
          </a:xfrm>
          <a:prstGeom prst="rect">
            <a:avLst/>
          </a:prstGeom>
          <a:noFill/>
        </p:spPr>
        <p:txBody>
          <a:bodyPr wrap="square" rtlCol="0">
            <a:spAutoFit/>
          </a:bodyPr>
          <a:lstStyle/>
          <a:p>
            <a:r>
              <a:rPr lang="en-US" sz="1100" dirty="0"/>
              <a:t>April:</a:t>
            </a:r>
          </a:p>
          <a:p>
            <a:r>
              <a:rPr lang="en-US" sz="1100" dirty="0"/>
              <a:t>May: Policy approval</a:t>
            </a:r>
          </a:p>
          <a:p>
            <a:r>
              <a:rPr lang="en-US" sz="1100" dirty="0"/>
              <a:t>Jun:  SECMAP #1</a:t>
            </a:r>
          </a:p>
        </p:txBody>
      </p:sp>
    </p:spTree>
    <p:extLst>
      <p:ext uri="{BB962C8B-B14F-4D97-AF65-F5344CB8AC3E}">
        <p14:creationId xmlns:p14="http://schemas.microsoft.com/office/powerpoint/2010/main" val="119878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6E86-EF12-BB8D-04B8-72AD35CDE8C7}"/>
              </a:ext>
            </a:extLst>
          </p:cNvPr>
          <p:cNvSpPr>
            <a:spLocks noGrp="1"/>
          </p:cNvSpPr>
          <p:nvPr>
            <p:ph type="title"/>
          </p:nvPr>
        </p:nvSpPr>
        <p:spPr>
          <a:xfrm>
            <a:off x="533400" y="76200"/>
            <a:ext cx="8229600" cy="1143000"/>
          </a:xfrm>
        </p:spPr>
        <p:txBody>
          <a:bodyPr/>
          <a:lstStyle/>
          <a:p>
            <a:r>
              <a:rPr lang="en-US" sz="3600" dirty="0"/>
              <a:t>SECMAP</a:t>
            </a:r>
          </a:p>
        </p:txBody>
      </p:sp>
      <p:grpSp>
        <p:nvGrpSpPr>
          <p:cNvPr id="61" name="Group 60">
            <a:extLst>
              <a:ext uri="{FF2B5EF4-FFF2-40B4-BE49-F238E27FC236}">
                <a16:creationId xmlns:a16="http://schemas.microsoft.com/office/drawing/2014/main" id="{176B00FF-2EB3-B09B-B134-3C5AC2B61F66}"/>
              </a:ext>
            </a:extLst>
          </p:cNvPr>
          <p:cNvGrpSpPr/>
          <p:nvPr/>
        </p:nvGrpSpPr>
        <p:grpSpPr>
          <a:xfrm>
            <a:off x="5529005" y="5832448"/>
            <a:ext cx="1176663" cy="518222"/>
            <a:chOff x="5529005" y="5832448"/>
            <a:chExt cx="1176663" cy="518222"/>
          </a:xfrm>
        </p:grpSpPr>
        <p:sp>
          <p:nvSpPr>
            <p:cNvPr id="14" name="Rectangle 7">
              <a:extLst>
                <a:ext uri="{FF2B5EF4-FFF2-40B4-BE49-F238E27FC236}">
                  <a16:creationId xmlns:a16="http://schemas.microsoft.com/office/drawing/2014/main" id="{3E2CB3D8-DE25-F45C-CD75-D992E4AC2894}"/>
                </a:ext>
              </a:extLst>
            </p:cNvPr>
            <p:cNvSpPr>
              <a:spLocks noChangeArrowheads="1"/>
            </p:cNvSpPr>
            <p:nvPr/>
          </p:nvSpPr>
          <p:spPr bwMode="auto">
            <a:xfrm>
              <a:off x="5598615" y="5832448"/>
              <a:ext cx="994767" cy="51822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5" name="Rectangle 14">
              <a:extLst>
                <a:ext uri="{FF2B5EF4-FFF2-40B4-BE49-F238E27FC236}">
                  <a16:creationId xmlns:a16="http://schemas.microsoft.com/office/drawing/2014/main" id="{172E76D6-C16C-066D-F3B2-7F52831E3304}"/>
                </a:ext>
              </a:extLst>
            </p:cNvPr>
            <p:cNvSpPr>
              <a:spLocks noChangeArrowheads="1"/>
            </p:cNvSpPr>
            <p:nvPr/>
          </p:nvSpPr>
          <p:spPr bwMode="auto">
            <a:xfrm>
              <a:off x="5529005" y="5864089"/>
              <a:ext cx="1176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effectLst/>
                  <a:latin typeface="Calibri" panose="020F0502020204030204" pitchFamily="34" charset="0"/>
                </a:rPr>
                <a:t>Commanders</a:t>
              </a:r>
            </a:p>
          </p:txBody>
        </p:sp>
      </p:grpSp>
      <p:grpSp>
        <p:nvGrpSpPr>
          <p:cNvPr id="28" name="Group 27">
            <a:extLst>
              <a:ext uri="{FF2B5EF4-FFF2-40B4-BE49-F238E27FC236}">
                <a16:creationId xmlns:a16="http://schemas.microsoft.com/office/drawing/2014/main" id="{5814C0DB-BC0C-F63A-918F-4708EDF4D6A5}"/>
              </a:ext>
            </a:extLst>
          </p:cNvPr>
          <p:cNvGrpSpPr/>
          <p:nvPr/>
        </p:nvGrpSpPr>
        <p:grpSpPr>
          <a:xfrm>
            <a:off x="4001416" y="1871682"/>
            <a:ext cx="1141168" cy="859670"/>
            <a:chOff x="4001416" y="3193745"/>
            <a:chExt cx="1141168" cy="859670"/>
          </a:xfrm>
        </p:grpSpPr>
        <p:sp>
          <p:nvSpPr>
            <p:cNvPr id="67" name="Flowchart: Decision 66">
              <a:extLst>
                <a:ext uri="{FF2B5EF4-FFF2-40B4-BE49-F238E27FC236}">
                  <a16:creationId xmlns:a16="http://schemas.microsoft.com/office/drawing/2014/main" id="{FC3A2070-ABC5-4829-6AA0-23004EBD38D9}"/>
                </a:ext>
              </a:extLst>
            </p:cNvPr>
            <p:cNvSpPr/>
            <p:nvPr/>
          </p:nvSpPr>
          <p:spPr>
            <a:xfrm>
              <a:off x="4001416" y="3193745"/>
              <a:ext cx="1141168" cy="859670"/>
            </a:xfrm>
            <a:prstGeom prst="flowChartDecision">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p>
          </p:txBody>
        </p:sp>
        <p:sp>
          <p:nvSpPr>
            <p:cNvPr id="68" name="Rectangle 67">
              <a:extLst>
                <a:ext uri="{FF2B5EF4-FFF2-40B4-BE49-F238E27FC236}">
                  <a16:creationId xmlns:a16="http://schemas.microsoft.com/office/drawing/2014/main" id="{9B7E35DD-4E70-4FE4-09FD-A606B61BBD5C}"/>
                </a:ext>
              </a:extLst>
            </p:cNvPr>
            <p:cNvSpPr>
              <a:spLocks noChangeArrowheads="1"/>
            </p:cNvSpPr>
            <p:nvPr/>
          </p:nvSpPr>
          <p:spPr bwMode="auto">
            <a:xfrm>
              <a:off x="4053215" y="3486063"/>
              <a:ext cx="10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dirty="0">
                  <a:solidFill>
                    <a:prstClr val="white"/>
                  </a:solidFill>
                  <a:latin typeface="+mj-lt"/>
                </a:rPr>
                <a:t>HIARNG </a:t>
              </a:r>
            </a:p>
            <a:p>
              <a:pPr algn="ctr"/>
              <a:r>
                <a:rPr lang="en-US" altLang="en-US" sz="1200" b="1" dirty="0">
                  <a:solidFill>
                    <a:prstClr val="white"/>
                  </a:solidFill>
                  <a:latin typeface="+mj-lt"/>
                </a:rPr>
                <a:t>CSM</a:t>
              </a:r>
            </a:p>
          </p:txBody>
        </p:sp>
      </p:grpSp>
      <p:sp>
        <p:nvSpPr>
          <p:cNvPr id="69" name="Rectangle 68">
            <a:extLst>
              <a:ext uri="{FF2B5EF4-FFF2-40B4-BE49-F238E27FC236}">
                <a16:creationId xmlns:a16="http://schemas.microsoft.com/office/drawing/2014/main" id="{84781188-7B40-425D-9AE1-4F3D3C2F4D8C}"/>
              </a:ext>
            </a:extLst>
          </p:cNvPr>
          <p:cNvSpPr/>
          <p:nvPr/>
        </p:nvSpPr>
        <p:spPr>
          <a:xfrm>
            <a:off x="3986841" y="3894172"/>
            <a:ext cx="184731" cy="215444"/>
          </a:xfrm>
          <a:prstGeom prst="rect">
            <a:avLst/>
          </a:prstGeom>
        </p:spPr>
        <p:txBody>
          <a:bodyPr wrap="none">
            <a:spAutoFit/>
          </a:bodyPr>
          <a:lstStyle/>
          <a:p>
            <a:pPr fontAlgn="auto">
              <a:spcBef>
                <a:spcPts val="0"/>
              </a:spcBef>
              <a:spcAft>
                <a:spcPts val="0"/>
              </a:spcAft>
            </a:pPr>
            <a:endParaRPr lang="en-US" sz="800" b="1" dirty="0">
              <a:solidFill>
                <a:prstClr val="black"/>
              </a:solidFill>
              <a:latin typeface="Calibri"/>
              <a:ea typeface="Tahoma" pitchFamily="34" charset="0"/>
            </a:endParaRPr>
          </a:p>
        </p:txBody>
      </p:sp>
      <p:sp>
        <p:nvSpPr>
          <p:cNvPr id="80" name="Rectangle 79">
            <a:extLst>
              <a:ext uri="{FF2B5EF4-FFF2-40B4-BE49-F238E27FC236}">
                <a16:creationId xmlns:a16="http://schemas.microsoft.com/office/drawing/2014/main" id="{7B9540B3-2788-5151-8AF6-2E81CFE75284}"/>
              </a:ext>
            </a:extLst>
          </p:cNvPr>
          <p:cNvSpPr>
            <a:spLocks noChangeArrowheads="1"/>
          </p:cNvSpPr>
          <p:nvPr/>
        </p:nvSpPr>
        <p:spPr bwMode="auto">
          <a:xfrm rot="18416619">
            <a:off x="1419300" y="2600299"/>
            <a:ext cx="3163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Calibri" panose="020F0502020204030204" pitchFamily="34" charset="0"/>
              </a:rPr>
              <a:t>RECOMMENDATIONS: TWO WEEKS</a:t>
            </a:r>
            <a:endParaRPr kumimoji="0" lang="en-US" altLang="en-US" sz="1200" b="1" i="0" u="none" strike="noStrike" cap="none" normalizeH="0" baseline="0" dirty="0">
              <a:ln>
                <a:noFill/>
              </a:ln>
              <a:effectLst/>
              <a:latin typeface="Calibri" panose="020F0502020204030204" pitchFamily="34" charset="0"/>
            </a:endParaRPr>
          </a:p>
        </p:txBody>
      </p:sp>
      <p:sp>
        <p:nvSpPr>
          <p:cNvPr id="96" name="Rectangle 95">
            <a:extLst>
              <a:ext uri="{FF2B5EF4-FFF2-40B4-BE49-F238E27FC236}">
                <a16:creationId xmlns:a16="http://schemas.microsoft.com/office/drawing/2014/main" id="{0D4104C3-42A4-0478-B2FF-40D1A4470DCD}"/>
              </a:ext>
            </a:extLst>
          </p:cNvPr>
          <p:cNvSpPr/>
          <p:nvPr/>
        </p:nvSpPr>
        <p:spPr>
          <a:xfrm>
            <a:off x="3649044" y="3736588"/>
            <a:ext cx="1898347" cy="276999"/>
          </a:xfrm>
          <a:prstGeom prst="rect">
            <a:avLst/>
          </a:prstGeom>
        </p:spPr>
        <p:txBody>
          <a:bodyPr wrap="square">
            <a:spAutoFit/>
          </a:bodyPr>
          <a:lstStyle/>
          <a:p>
            <a:pPr algn="ctr" eaLnBrk="1" fontAlgn="auto" hangingPunct="1">
              <a:spcBef>
                <a:spcPts val="0"/>
              </a:spcBef>
              <a:spcAft>
                <a:spcPts val="0"/>
              </a:spcAft>
              <a:tabLst>
                <a:tab pos="228600" algn="l"/>
                <a:tab pos="457200" algn="l"/>
                <a:tab pos="685800" algn="l"/>
                <a:tab pos="914400" algn="l"/>
              </a:tabLst>
            </a:pPr>
            <a:r>
              <a:rPr lang="en-US" sz="1200" b="1" dirty="0">
                <a:solidFill>
                  <a:srgbClr val="C00000"/>
                </a:solidFill>
              </a:rPr>
              <a:t>SECMAP</a:t>
            </a:r>
          </a:p>
        </p:txBody>
      </p:sp>
      <p:grpSp>
        <p:nvGrpSpPr>
          <p:cNvPr id="53" name="Group 52">
            <a:extLst>
              <a:ext uri="{FF2B5EF4-FFF2-40B4-BE49-F238E27FC236}">
                <a16:creationId xmlns:a16="http://schemas.microsoft.com/office/drawing/2014/main" id="{4C1F28A4-1AA6-D57F-AB12-525247784B7E}"/>
              </a:ext>
            </a:extLst>
          </p:cNvPr>
          <p:cNvGrpSpPr/>
          <p:nvPr/>
        </p:nvGrpSpPr>
        <p:grpSpPr>
          <a:xfrm>
            <a:off x="2938398" y="4449673"/>
            <a:ext cx="1176663" cy="523408"/>
            <a:chOff x="2110493" y="4727468"/>
            <a:chExt cx="1176663" cy="523408"/>
          </a:xfrm>
        </p:grpSpPr>
        <p:sp>
          <p:nvSpPr>
            <p:cNvPr id="42" name="Rectangle 7">
              <a:extLst>
                <a:ext uri="{FF2B5EF4-FFF2-40B4-BE49-F238E27FC236}">
                  <a16:creationId xmlns:a16="http://schemas.microsoft.com/office/drawing/2014/main" id="{692087D0-714A-0F47-D269-F16988E01432}"/>
                </a:ext>
              </a:extLst>
            </p:cNvPr>
            <p:cNvSpPr>
              <a:spLocks noChangeArrowheads="1"/>
            </p:cNvSpPr>
            <p:nvPr/>
          </p:nvSpPr>
          <p:spPr bwMode="auto">
            <a:xfrm>
              <a:off x="2117769" y="4727468"/>
              <a:ext cx="1128114" cy="52340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02" name="Rectangle 101">
              <a:extLst>
                <a:ext uri="{FF2B5EF4-FFF2-40B4-BE49-F238E27FC236}">
                  <a16:creationId xmlns:a16="http://schemas.microsoft.com/office/drawing/2014/main" id="{E385D8DB-C0B5-0637-EDCB-0092D1D46CE1}"/>
                </a:ext>
              </a:extLst>
            </p:cNvPr>
            <p:cNvSpPr>
              <a:spLocks noChangeArrowheads="1"/>
            </p:cNvSpPr>
            <p:nvPr/>
          </p:nvSpPr>
          <p:spPr bwMode="auto">
            <a:xfrm>
              <a:off x="2110493" y="4831255"/>
              <a:ext cx="1176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latin typeface="Calibri" panose="020F0502020204030204" pitchFamily="34" charset="0"/>
                </a:rPr>
                <a:t>MSC CSMs / SEP UNIT 1SGs</a:t>
              </a:r>
              <a:endParaRPr kumimoji="0" lang="en-US" altLang="en-US" sz="1100" b="1" i="0" u="none" strike="noStrike" cap="none" normalizeH="0" baseline="0" dirty="0">
                <a:ln>
                  <a:noFill/>
                </a:ln>
                <a:effectLst/>
                <a:latin typeface="Calibri" panose="020F0502020204030204" pitchFamily="34" charset="0"/>
              </a:endParaRPr>
            </a:p>
          </p:txBody>
        </p:sp>
      </p:grpSp>
      <p:grpSp>
        <p:nvGrpSpPr>
          <p:cNvPr id="52" name="Group 51">
            <a:extLst>
              <a:ext uri="{FF2B5EF4-FFF2-40B4-BE49-F238E27FC236}">
                <a16:creationId xmlns:a16="http://schemas.microsoft.com/office/drawing/2014/main" id="{372AC819-E456-E234-526A-853529DA7C19}"/>
              </a:ext>
            </a:extLst>
          </p:cNvPr>
          <p:cNvGrpSpPr/>
          <p:nvPr/>
        </p:nvGrpSpPr>
        <p:grpSpPr>
          <a:xfrm>
            <a:off x="5215525" y="4457715"/>
            <a:ext cx="1176663" cy="523408"/>
            <a:chOff x="3344375" y="4723695"/>
            <a:chExt cx="1176663" cy="523408"/>
          </a:xfrm>
        </p:grpSpPr>
        <p:sp>
          <p:nvSpPr>
            <p:cNvPr id="44" name="Rectangle 7">
              <a:extLst>
                <a:ext uri="{FF2B5EF4-FFF2-40B4-BE49-F238E27FC236}">
                  <a16:creationId xmlns:a16="http://schemas.microsoft.com/office/drawing/2014/main" id="{E4221862-D7EE-1269-DD14-9C222E2912C8}"/>
                </a:ext>
              </a:extLst>
            </p:cNvPr>
            <p:cNvSpPr>
              <a:spLocks noChangeArrowheads="1"/>
            </p:cNvSpPr>
            <p:nvPr/>
          </p:nvSpPr>
          <p:spPr bwMode="auto">
            <a:xfrm>
              <a:off x="3355777" y="4723695"/>
              <a:ext cx="1128114" cy="52340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06" name="Rectangle 105">
              <a:extLst>
                <a:ext uri="{FF2B5EF4-FFF2-40B4-BE49-F238E27FC236}">
                  <a16:creationId xmlns:a16="http://schemas.microsoft.com/office/drawing/2014/main" id="{4D3D531B-781C-18E7-34AC-FF642A1B2188}"/>
                </a:ext>
              </a:extLst>
            </p:cNvPr>
            <p:cNvSpPr>
              <a:spLocks noChangeArrowheads="1"/>
            </p:cNvSpPr>
            <p:nvPr/>
          </p:nvSpPr>
          <p:spPr bwMode="auto">
            <a:xfrm>
              <a:off x="3344375" y="4888227"/>
              <a:ext cx="11766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effectLst/>
                  <a:latin typeface="Calibri" panose="020F0502020204030204" pitchFamily="34" charset="0"/>
                </a:rPr>
                <a:t>G Staff</a:t>
              </a:r>
            </a:p>
          </p:txBody>
        </p:sp>
      </p:grpSp>
      <p:sp>
        <p:nvSpPr>
          <p:cNvPr id="135" name="Isosceles Triangle 134">
            <a:extLst>
              <a:ext uri="{FF2B5EF4-FFF2-40B4-BE49-F238E27FC236}">
                <a16:creationId xmlns:a16="http://schemas.microsoft.com/office/drawing/2014/main" id="{DD238DC1-9B9E-F6C3-6C18-F88DBC2ABB3A}"/>
              </a:ext>
            </a:extLst>
          </p:cNvPr>
          <p:cNvSpPr/>
          <p:nvPr/>
        </p:nvSpPr>
        <p:spPr>
          <a:xfrm>
            <a:off x="637435" y="1124796"/>
            <a:ext cx="7898355" cy="5269757"/>
          </a:xfrm>
          <a:prstGeom prs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ounded Rectangle 115">
            <a:extLst>
              <a:ext uri="{FF2B5EF4-FFF2-40B4-BE49-F238E27FC236}">
                <a16:creationId xmlns:a16="http://schemas.microsoft.com/office/drawing/2014/main" id="{8C6E80D8-4998-6DBA-D1B0-FEE02EC399CC}"/>
              </a:ext>
            </a:extLst>
          </p:cNvPr>
          <p:cNvSpPr/>
          <p:nvPr/>
        </p:nvSpPr>
        <p:spPr>
          <a:xfrm>
            <a:off x="4057532" y="4042691"/>
            <a:ext cx="1128114" cy="361857"/>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rPr>
              <a:t>Quarterly</a:t>
            </a:r>
          </a:p>
        </p:txBody>
      </p:sp>
      <p:grpSp>
        <p:nvGrpSpPr>
          <p:cNvPr id="54" name="Group 53">
            <a:extLst>
              <a:ext uri="{FF2B5EF4-FFF2-40B4-BE49-F238E27FC236}">
                <a16:creationId xmlns:a16="http://schemas.microsoft.com/office/drawing/2014/main" id="{D742557A-04E3-4F72-DA75-8E98452273A4}"/>
              </a:ext>
            </a:extLst>
          </p:cNvPr>
          <p:cNvGrpSpPr/>
          <p:nvPr/>
        </p:nvGrpSpPr>
        <p:grpSpPr>
          <a:xfrm>
            <a:off x="1265813" y="4453082"/>
            <a:ext cx="1183061" cy="523408"/>
            <a:chOff x="848522" y="4718282"/>
            <a:chExt cx="1183061" cy="523408"/>
          </a:xfrm>
        </p:grpSpPr>
        <p:sp>
          <p:nvSpPr>
            <p:cNvPr id="23" name="Rectangle 7">
              <a:extLst>
                <a:ext uri="{FF2B5EF4-FFF2-40B4-BE49-F238E27FC236}">
                  <a16:creationId xmlns:a16="http://schemas.microsoft.com/office/drawing/2014/main" id="{675010FB-C1D8-ECC4-433E-805C54A0B77B}"/>
                </a:ext>
              </a:extLst>
            </p:cNvPr>
            <p:cNvSpPr>
              <a:spLocks noChangeArrowheads="1"/>
            </p:cNvSpPr>
            <p:nvPr/>
          </p:nvSpPr>
          <p:spPr bwMode="auto">
            <a:xfrm>
              <a:off x="848522" y="4718282"/>
              <a:ext cx="1128114" cy="52340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25" name="Rectangle 24">
              <a:extLst>
                <a:ext uri="{FF2B5EF4-FFF2-40B4-BE49-F238E27FC236}">
                  <a16:creationId xmlns:a16="http://schemas.microsoft.com/office/drawing/2014/main" id="{14D06970-83AD-A061-0EA2-75D14BE41F36}"/>
                </a:ext>
              </a:extLst>
            </p:cNvPr>
            <p:cNvSpPr>
              <a:spLocks noChangeArrowheads="1"/>
            </p:cNvSpPr>
            <p:nvPr/>
          </p:nvSpPr>
          <p:spPr bwMode="auto">
            <a:xfrm>
              <a:off x="854920" y="4838439"/>
              <a:ext cx="11766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effectLst/>
                  <a:latin typeface="Calibri" panose="020F0502020204030204" pitchFamily="34" charset="0"/>
                </a:rPr>
                <a:t>HIARNG CSM</a:t>
              </a:r>
            </a:p>
          </p:txBody>
        </p:sp>
      </p:grpSp>
      <p:sp>
        <p:nvSpPr>
          <p:cNvPr id="26" name="Right Arrow 120">
            <a:extLst>
              <a:ext uri="{FF2B5EF4-FFF2-40B4-BE49-F238E27FC236}">
                <a16:creationId xmlns:a16="http://schemas.microsoft.com/office/drawing/2014/main" id="{5B8FD3B9-A098-DE7C-20C9-628EB1D74185}"/>
              </a:ext>
            </a:extLst>
          </p:cNvPr>
          <p:cNvSpPr/>
          <p:nvPr/>
        </p:nvSpPr>
        <p:spPr>
          <a:xfrm rot="18410696">
            <a:off x="1701025" y="2416649"/>
            <a:ext cx="2657811" cy="50911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b="1" dirty="0">
              <a:solidFill>
                <a:schemeClr val="tx1"/>
              </a:solidFill>
              <a:latin typeface=" Arial"/>
            </a:endParaRPr>
          </a:p>
        </p:txBody>
      </p:sp>
      <p:sp>
        <p:nvSpPr>
          <p:cNvPr id="31" name="Rectangle 30">
            <a:extLst>
              <a:ext uri="{FF2B5EF4-FFF2-40B4-BE49-F238E27FC236}">
                <a16:creationId xmlns:a16="http://schemas.microsoft.com/office/drawing/2014/main" id="{722A2DDC-B2CA-63E5-EA49-DF380E5DC0E7}"/>
              </a:ext>
            </a:extLst>
          </p:cNvPr>
          <p:cNvSpPr/>
          <p:nvPr/>
        </p:nvSpPr>
        <p:spPr>
          <a:xfrm>
            <a:off x="2888207" y="5306677"/>
            <a:ext cx="3788504" cy="276999"/>
          </a:xfrm>
          <a:prstGeom prst="rect">
            <a:avLst/>
          </a:prstGeom>
        </p:spPr>
        <p:txBody>
          <a:bodyPr wrap="square">
            <a:spAutoFit/>
          </a:bodyPr>
          <a:lstStyle/>
          <a:p>
            <a:pPr algn="ctr">
              <a:tabLst>
                <a:tab pos="228600" algn="l"/>
                <a:tab pos="457200" algn="l"/>
                <a:tab pos="685800" algn="l"/>
                <a:tab pos="914400" algn="l"/>
              </a:tabLst>
            </a:pPr>
            <a:r>
              <a:rPr lang="en-US" sz="1200" b="1" dirty="0">
                <a:solidFill>
                  <a:srgbClr val="C00000"/>
                </a:solidFill>
              </a:rPr>
              <a:t>Working Group / SECMAP Prep</a:t>
            </a:r>
          </a:p>
        </p:txBody>
      </p:sp>
      <p:sp>
        <p:nvSpPr>
          <p:cNvPr id="18" name="Rectangle 7">
            <a:extLst>
              <a:ext uri="{FF2B5EF4-FFF2-40B4-BE49-F238E27FC236}">
                <a16:creationId xmlns:a16="http://schemas.microsoft.com/office/drawing/2014/main" id="{F0C575D1-8501-7211-8441-582C87E5B5B3}"/>
              </a:ext>
            </a:extLst>
          </p:cNvPr>
          <p:cNvSpPr>
            <a:spLocks noChangeArrowheads="1"/>
          </p:cNvSpPr>
          <p:nvPr/>
        </p:nvSpPr>
        <p:spPr bwMode="auto">
          <a:xfrm>
            <a:off x="7747395" y="5825785"/>
            <a:ext cx="959883" cy="51822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22" name="Rectangle 21">
            <a:extLst>
              <a:ext uri="{FF2B5EF4-FFF2-40B4-BE49-F238E27FC236}">
                <a16:creationId xmlns:a16="http://schemas.microsoft.com/office/drawing/2014/main" id="{F2AAA3A7-DE80-2733-0E6E-EBFA6E288852}"/>
              </a:ext>
            </a:extLst>
          </p:cNvPr>
          <p:cNvSpPr>
            <a:spLocks noChangeArrowheads="1"/>
          </p:cNvSpPr>
          <p:nvPr/>
        </p:nvSpPr>
        <p:spPr bwMode="auto">
          <a:xfrm>
            <a:off x="7747395" y="5945530"/>
            <a:ext cx="9940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latin typeface="Calibri" panose="020F0502020204030204" pitchFamily="34" charset="0"/>
              </a:rPr>
              <a:t>Branch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latin typeface="Calibri" panose="020F0502020204030204" pitchFamily="34" charset="0"/>
              </a:rPr>
              <a:t>Mentors</a:t>
            </a:r>
            <a:endParaRPr kumimoji="0" lang="en-US" altLang="en-US" sz="1100" b="1" i="0" u="none" strike="noStrike" cap="none" normalizeH="0" baseline="0" dirty="0">
              <a:ln>
                <a:noFill/>
              </a:ln>
              <a:effectLst/>
              <a:latin typeface="Calibri" panose="020F0502020204030204" pitchFamily="34" charset="0"/>
            </a:endParaRPr>
          </a:p>
        </p:txBody>
      </p:sp>
      <p:sp>
        <p:nvSpPr>
          <p:cNvPr id="37" name="Rounded Rectangle 115">
            <a:extLst>
              <a:ext uri="{FF2B5EF4-FFF2-40B4-BE49-F238E27FC236}">
                <a16:creationId xmlns:a16="http://schemas.microsoft.com/office/drawing/2014/main" id="{9423171C-E837-7021-B410-4E946151E862}"/>
              </a:ext>
            </a:extLst>
          </p:cNvPr>
          <p:cNvSpPr/>
          <p:nvPr/>
        </p:nvSpPr>
        <p:spPr>
          <a:xfrm>
            <a:off x="4145110" y="5547373"/>
            <a:ext cx="917673" cy="361857"/>
          </a:xfrm>
          <a:prstGeom prst="round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rPr>
              <a:t>Monthly</a:t>
            </a:r>
          </a:p>
        </p:txBody>
      </p:sp>
      <p:grpSp>
        <p:nvGrpSpPr>
          <p:cNvPr id="39" name="Group 38">
            <a:extLst>
              <a:ext uri="{FF2B5EF4-FFF2-40B4-BE49-F238E27FC236}">
                <a16:creationId xmlns:a16="http://schemas.microsoft.com/office/drawing/2014/main" id="{09EACA44-B64E-A890-E342-2A9824172E5C}"/>
              </a:ext>
            </a:extLst>
          </p:cNvPr>
          <p:cNvGrpSpPr/>
          <p:nvPr/>
        </p:nvGrpSpPr>
        <p:grpSpPr>
          <a:xfrm>
            <a:off x="5630905" y="5883634"/>
            <a:ext cx="957616" cy="451317"/>
            <a:chOff x="500830" y="5909343"/>
            <a:chExt cx="957616" cy="451317"/>
          </a:xfrm>
        </p:grpSpPr>
        <p:sp>
          <p:nvSpPr>
            <p:cNvPr id="40" name="Arrow: Curved Right 39">
              <a:extLst>
                <a:ext uri="{FF2B5EF4-FFF2-40B4-BE49-F238E27FC236}">
                  <a16:creationId xmlns:a16="http://schemas.microsoft.com/office/drawing/2014/main" id="{A9386573-FDCA-EF5E-A0AE-E4F9210E6539}"/>
                </a:ext>
              </a:extLst>
            </p:cNvPr>
            <p:cNvSpPr/>
            <p:nvPr/>
          </p:nvSpPr>
          <p:spPr>
            <a:xfrm>
              <a:off x="500830" y="5927849"/>
              <a:ext cx="183018" cy="432811"/>
            </a:xfrm>
            <a:prstGeom prst="curved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Arrow: Curved Right 40">
              <a:extLst>
                <a:ext uri="{FF2B5EF4-FFF2-40B4-BE49-F238E27FC236}">
                  <a16:creationId xmlns:a16="http://schemas.microsoft.com/office/drawing/2014/main" id="{2D185945-181C-5E12-9FAD-8B1D545F9F80}"/>
                </a:ext>
              </a:extLst>
            </p:cNvPr>
            <p:cNvSpPr/>
            <p:nvPr/>
          </p:nvSpPr>
          <p:spPr>
            <a:xfrm rot="10417698">
              <a:off x="1275428" y="5909343"/>
              <a:ext cx="183018" cy="432811"/>
            </a:xfrm>
            <a:prstGeom prst="curved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3" name="Group 42">
            <a:extLst>
              <a:ext uri="{FF2B5EF4-FFF2-40B4-BE49-F238E27FC236}">
                <a16:creationId xmlns:a16="http://schemas.microsoft.com/office/drawing/2014/main" id="{A003D3C2-A766-532D-C181-28B4CE1F826C}"/>
              </a:ext>
            </a:extLst>
          </p:cNvPr>
          <p:cNvGrpSpPr/>
          <p:nvPr/>
        </p:nvGrpSpPr>
        <p:grpSpPr>
          <a:xfrm>
            <a:off x="7856956" y="5873190"/>
            <a:ext cx="764066" cy="451317"/>
            <a:chOff x="660264" y="5909343"/>
            <a:chExt cx="764066" cy="451317"/>
          </a:xfrm>
        </p:grpSpPr>
        <p:sp>
          <p:nvSpPr>
            <p:cNvPr id="45" name="Arrow: Curved Right 44">
              <a:extLst>
                <a:ext uri="{FF2B5EF4-FFF2-40B4-BE49-F238E27FC236}">
                  <a16:creationId xmlns:a16="http://schemas.microsoft.com/office/drawing/2014/main" id="{4E4408F7-DF85-C98B-6D17-6A596DCC486A}"/>
                </a:ext>
              </a:extLst>
            </p:cNvPr>
            <p:cNvSpPr/>
            <p:nvPr/>
          </p:nvSpPr>
          <p:spPr>
            <a:xfrm>
              <a:off x="660264" y="5927849"/>
              <a:ext cx="183018" cy="432811"/>
            </a:xfrm>
            <a:prstGeom prst="curved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Arrow: Curved Right 46">
              <a:extLst>
                <a:ext uri="{FF2B5EF4-FFF2-40B4-BE49-F238E27FC236}">
                  <a16:creationId xmlns:a16="http://schemas.microsoft.com/office/drawing/2014/main" id="{34503AC7-6FE5-5203-32B0-65C720243DF6}"/>
                </a:ext>
              </a:extLst>
            </p:cNvPr>
            <p:cNvSpPr/>
            <p:nvPr/>
          </p:nvSpPr>
          <p:spPr>
            <a:xfrm rot="10417698">
              <a:off x="1241312" y="5909343"/>
              <a:ext cx="183018" cy="432811"/>
            </a:xfrm>
            <a:prstGeom prst="curved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9" name="Right Arrow 120">
            <a:extLst>
              <a:ext uri="{FF2B5EF4-FFF2-40B4-BE49-F238E27FC236}">
                <a16:creationId xmlns:a16="http://schemas.microsoft.com/office/drawing/2014/main" id="{8CAD7635-C4D9-28DC-75A8-0654E41E4AE2}"/>
              </a:ext>
            </a:extLst>
          </p:cNvPr>
          <p:cNvSpPr/>
          <p:nvPr/>
        </p:nvSpPr>
        <p:spPr>
          <a:xfrm rot="3216156">
            <a:off x="4829085" y="2501768"/>
            <a:ext cx="2662189" cy="47494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8" b="1" dirty="0">
              <a:solidFill>
                <a:schemeClr val="tx1"/>
              </a:solidFill>
              <a:latin typeface=" Arial"/>
            </a:endParaRPr>
          </a:p>
        </p:txBody>
      </p:sp>
      <p:sp>
        <p:nvSpPr>
          <p:cNvPr id="50" name="Rectangle 49">
            <a:extLst>
              <a:ext uri="{FF2B5EF4-FFF2-40B4-BE49-F238E27FC236}">
                <a16:creationId xmlns:a16="http://schemas.microsoft.com/office/drawing/2014/main" id="{5D92188B-9782-9207-BBA4-A2429E0E11EF}"/>
              </a:ext>
            </a:extLst>
          </p:cNvPr>
          <p:cNvSpPr>
            <a:spLocks noChangeArrowheads="1"/>
          </p:cNvSpPr>
          <p:nvPr/>
        </p:nvSpPr>
        <p:spPr bwMode="auto">
          <a:xfrm rot="3222746">
            <a:off x="4474183" y="2507902"/>
            <a:ext cx="3163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Calibri" panose="020F0502020204030204" pitchFamily="34" charset="0"/>
              </a:rPr>
              <a:t>RESULTS: TWO WEEKS / NEXT IDT</a:t>
            </a:r>
          </a:p>
        </p:txBody>
      </p:sp>
      <p:pic>
        <p:nvPicPr>
          <p:cNvPr id="1026" name="Picture 2" descr="Rank Insignia Vinyl Sticker Decal ...">
            <a:extLst>
              <a:ext uri="{FF2B5EF4-FFF2-40B4-BE49-F238E27FC236}">
                <a16:creationId xmlns:a16="http://schemas.microsoft.com/office/drawing/2014/main" id="{AACE3E39-36E7-8BCC-C489-1735B9E72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441" y="831176"/>
            <a:ext cx="585175" cy="954235"/>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id="{F901B2C2-930E-8E97-601D-B9BA90A37F28}"/>
              </a:ext>
            </a:extLst>
          </p:cNvPr>
          <p:cNvGrpSpPr/>
          <p:nvPr/>
        </p:nvGrpSpPr>
        <p:grpSpPr>
          <a:xfrm>
            <a:off x="6915722" y="4463357"/>
            <a:ext cx="1176663" cy="523408"/>
            <a:chOff x="5818963" y="4709941"/>
            <a:chExt cx="1176663" cy="523408"/>
          </a:xfrm>
        </p:grpSpPr>
        <p:sp>
          <p:nvSpPr>
            <p:cNvPr id="48" name="Rectangle 7">
              <a:extLst>
                <a:ext uri="{FF2B5EF4-FFF2-40B4-BE49-F238E27FC236}">
                  <a16:creationId xmlns:a16="http://schemas.microsoft.com/office/drawing/2014/main" id="{0FFFD12A-CDD1-FC70-1DA8-E3D1CC78391A}"/>
                </a:ext>
              </a:extLst>
            </p:cNvPr>
            <p:cNvSpPr>
              <a:spLocks noChangeArrowheads="1"/>
            </p:cNvSpPr>
            <p:nvPr/>
          </p:nvSpPr>
          <p:spPr bwMode="auto">
            <a:xfrm>
              <a:off x="5864894" y="4709941"/>
              <a:ext cx="1128114" cy="52340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04" name="Rectangle 103">
              <a:extLst>
                <a:ext uri="{FF2B5EF4-FFF2-40B4-BE49-F238E27FC236}">
                  <a16:creationId xmlns:a16="http://schemas.microsoft.com/office/drawing/2014/main" id="{0619F195-AA68-30F9-660C-FED47811E87E}"/>
                </a:ext>
              </a:extLst>
            </p:cNvPr>
            <p:cNvSpPr>
              <a:spLocks noChangeArrowheads="1"/>
            </p:cNvSpPr>
            <p:nvPr/>
          </p:nvSpPr>
          <p:spPr bwMode="auto">
            <a:xfrm>
              <a:off x="5818963" y="4875041"/>
              <a:ext cx="11766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latin typeface="Calibri" panose="020F0502020204030204" pitchFamily="34" charset="0"/>
                </a:rPr>
                <a:t>EPM</a:t>
              </a:r>
              <a:endParaRPr kumimoji="0" lang="en-US" altLang="en-US" sz="1100" b="1" i="0" u="none" strike="noStrike" cap="none" normalizeH="0" baseline="0" dirty="0">
                <a:ln>
                  <a:noFill/>
                </a:ln>
                <a:effectLst/>
                <a:latin typeface="Calibri" panose="020F0502020204030204" pitchFamily="34" charset="0"/>
              </a:endParaRPr>
            </a:p>
          </p:txBody>
        </p:sp>
      </p:grpSp>
      <p:grpSp>
        <p:nvGrpSpPr>
          <p:cNvPr id="55" name="Group 54">
            <a:extLst>
              <a:ext uri="{FF2B5EF4-FFF2-40B4-BE49-F238E27FC236}">
                <a16:creationId xmlns:a16="http://schemas.microsoft.com/office/drawing/2014/main" id="{7D36DE7E-8F4E-E848-9CE1-673DCC0465AB}"/>
              </a:ext>
            </a:extLst>
          </p:cNvPr>
          <p:cNvGrpSpPr/>
          <p:nvPr/>
        </p:nvGrpSpPr>
        <p:grpSpPr>
          <a:xfrm>
            <a:off x="262596" y="5839107"/>
            <a:ext cx="1176663" cy="523408"/>
            <a:chOff x="3344375" y="4723695"/>
            <a:chExt cx="1176663" cy="523408"/>
          </a:xfrm>
        </p:grpSpPr>
        <p:sp>
          <p:nvSpPr>
            <p:cNvPr id="56" name="Rectangle 7">
              <a:extLst>
                <a:ext uri="{FF2B5EF4-FFF2-40B4-BE49-F238E27FC236}">
                  <a16:creationId xmlns:a16="http://schemas.microsoft.com/office/drawing/2014/main" id="{D1F56661-A2FE-E3A3-FD86-7B13574732C7}"/>
                </a:ext>
              </a:extLst>
            </p:cNvPr>
            <p:cNvSpPr>
              <a:spLocks noChangeArrowheads="1"/>
            </p:cNvSpPr>
            <p:nvPr/>
          </p:nvSpPr>
          <p:spPr bwMode="auto">
            <a:xfrm>
              <a:off x="3355777" y="4723695"/>
              <a:ext cx="1128114" cy="52340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57" name="Rectangle 56">
              <a:extLst>
                <a:ext uri="{FF2B5EF4-FFF2-40B4-BE49-F238E27FC236}">
                  <a16:creationId xmlns:a16="http://schemas.microsoft.com/office/drawing/2014/main" id="{819D902C-5C5B-6FFB-B89D-64273D6601B2}"/>
                </a:ext>
              </a:extLst>
            </p:cNvPr>
            <p:cNvSpPr>
              <a:spLocks noChangeArrowheads="1"/>
            </p:cNvSpPr>
            <p:nvPr/>
          </p:nvSpPr>
          <p:spPr bwMode="auto">
            <a:xfrm>
              <a:off x="3344375" y="4888227"/>
              <a:ext cx="11766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effectLst/>
                  <a:latin typeface="Calibri" panose="020F0502020204030204" pitchFamily="34" charset="0"/>
                </a:rPr>
                <a:t>G Staff</a:t>
              </a:r>
            </a:p>
          </p:txBody>
        </p:sp>
      </p:grpSp>
      <p:grpSp>
        <p:nvGrpSpPr>
          <p:cNvPr id="58" name="Group 57">
            <a:extLst>
              <a:ext uri="{FF2B5EF4-FFF2-40B4-BE49-F238E27FC236}">
                <a16:creationId xmlns:a16="http://schemas.microsoft.com/office/drawing/2014/main" id="{998A2E2C-A781-8590-7B87-2099F45EB4C4}"/>
              </a:ext>
            </a:extLst>
          </p:cNvPr>
          <p:cNvGrpSpPr/>
          <p:nvPr/>
        </p:nvGrpSpPr>
        <p:grpSpPr>
          <a:xfrm>
            <a:off x="2441598" y="5825785"/>
            <a:ext cx="1176663" cy="523408"/>
            <a:chOff x="2110493" y="4727468"/>
            <a:chExt cx="1176663" cy="523408"/>
          </a:xfrm>
        </p:grpSpPr>
        <p:sp>
          <p:nvSpPr>
            <p:cNvPr id="59" name="Rectangle 7">
              <a:extLst>
                <a:ext uri="{FF2B5EF4-FFF2-40B4-BE49-F238E27FC236}">
                  <a16:creationId xmlns:a16="http://schemas.microsoft.com/office/drawing/2014/main" id="{1B86FE79-91D2-E646-3A7C-6DE925B84176}"/>
                </a:ext>
              </a:extLst>
            </p:cNvPr>
            <p:cNvSpPr>
              <a:spLocks noChangeArrowheads="1"/>
            </p:cNvSpPr>
            <p:nvPr/>
          </p:nvSpPr>
          <p:spPr bwMode="auto">
            <a:xfrm>
              <a:off x="2117769" y="4727468"/>
              <a:ext cx="1128114" cy="52340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60" name="Rectangle 59">
              <a:extLst>
                <a:ext uri="{FF2B5EF4-FFF2-40B4-BE49-F238E27FC236}">
                  <a16:creationId xmlns:a16="http://schemas.microsoft.com/office/drawing/2014/main" id="{FDAF188E-69B3-417A-371D-C8DFEB80B2F5}"/>
                </a:ext>
              </a:extLst>
            </p:cNvPr>
            <p:cNvSpPr>
              <a:spLocks noChangeArrowheads="1"/>
            </p:cNvSpPr>
            <p:nvPr/>
          </p:nvSpPr>
          <p:spPr bwMode="auto">
            <a:xfrm>
              <a:off x="2110493" y="4831255"/>
              <a:ext cx="1176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latin typeface="Calibri" panose="020F0502020204030204" pitchFamily="34" charset="0"/>
                </a:rPr>
                <a:t>MSC CSMs / SEP UNIT 1SGs</a:t>
              </a:r>
              <a:endParaRPr kumimoji="0" lang="en-US" altLang="en-US" sz="1100" b="1" i="0" u="none" strike="noStrike" cap="none" normalizeH="0" baseline="0" dirty="0">
                <a:ln>
                  <a:noFill/>
                </a:ln>
                <a:effectLst/>
                <a:latin typeface="Calibri" panose="020F0502020204030204" pitchFamily="34" charset="0"/>
              </a:endParaRPr>
            </a:p>
          </p:txBody>
        </p:sp>
      </p:grpSp>
      <p:grpSp>
        <p:nvGrpSpPr>
          <p:cNvPr id="62" name="Group 61">
            <a:extLst>
              <a:ext uri="{FF2B5EF4-FFF2-40B4-BE49-F238E27FC236}">
                <a16:creationId xmlns:a16="http://schemas.microsoft.com/office/drawing/2014/main" id="{03B31DED-840F-F6B8-6CB7-BF4D0A8D362B}"/>
              </a:ext>
            </a:extLst>
          </p:cNvPr>
          <p:cNvGrpSpPr/>
          <p:nvPr/>
        </p:nvGrpSpPr>
        <p:grpSpPr>
          <a:xfrm>
            <a:off x="383999" y="5892886"/>
            <a:ext cx="957616" cy="451317"/>
            <a:chOff x="500830" y="5909343"/>
            <a:chExt cx="957616" cy="451317"/>
          </a:xfrm>
        </p:grpSpPr>
        <p:sp>
          <p:nvSpPr>
            <p:cNvPr id="63" name="Arrow: Curved Right 62">
              <a:extLst>
                <a:ext uri="{FF2B5EF4-FFF2-40B4-BE49-F238E27FC236}">
                  <a16:creationId xmlns:a16="http://schemas.microsoft.com/office/drawing/2014/main" id="{62A94652-9903-BD3A-D5A0-6842B7820736}"/>
                </a:ext>
              </a:extLst>
            </p:cNvPr>
            <p:cNvSpPr/>
            <p:nvPr/>
          </p:nvSpPr>
          <p:spPr>
            <a:xfrm>
              <a:off x="500830" y="5927849"/>
              <a:ext cx="183018" cy="432811"/>
            </a:xfrm>
            <a:prstGeom prst="curved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Arrow: Curved Right 63">
              <a:extLst>
                <a:ext uri="{FF2B5EF4-FFF2-40B4-BE49-F238E27FC236}">
                  <a16:creationId xmlns:a16="http://schemas.microsoft.com/office/drawing/2014/main" id="{4A5291EC-9692-D5E6-356C-0BB43E50AE9A}"/>
                </a:ext>
              </a:extLst>
            </p:cNvPr>
            <p:cNvSpPr/>
            <p:nvPr/>
          </p:nvSpPr>
          <p:spPr>
            <a:xfrm rot="10417698">
              <a:off x="1275428" y="5909343"/>
              <a:ext cx="183018" cy="432811"/>
            </a:xfrm>
            <a:prstGeom prst="curved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5" name="Group 64">
            <a:extLst>
              <a:ext uri="{FF2B5EF4-FFF2-40B4-BE49-F238E27FC236}">
                <a16:creationId xmlns:a16="http://schemas.microsoft.com/office/drawing/2014/main" id="{556F89BA-E4F5-8941-B1BA-D4BD446A9C1B}"/>
              </a:ext>
            </a:extLst>
          </p:cNvPr>
          <p:cNvGrpSpPr/>
          <p:nvPr/>
        </p:nvGrpSpPr>
        <p:grpSpPr>
          <a:xfrm>
            <a:off x="2488514" y="5857784"/>
            <a:ext cx="1069434" cy="451317"/>
            <a:chOff x="500830" y="5909343"/>
            <a:chExt cx="1069434" cy="451317"/>
          </a:xfrm>
        </p:grpSpPr>
        <p:sp>
          <p:nvSpPr>
            <p:cNvPr id="66" name="Arrow: Curved Right 65">
              <a:extLst>
                <a:ext uri="{FF2B5EF4-FFF2-40B4-BE49-F238E27FC236}">
                  <a16:creationId xmlns:a16="http://schemas.microsoft.com/office/drawing/2014/main" id="{316DCEC7-C4AB-78A2-29A6-D107F0012B2F}"/>
                </a:ext>
              </a:extLst>
            </p:cNvPr>
            <p:cNvSpPr/>
            <p:nvPr/>
          </p:nvSpPr>
          <p:spPr>
            <a:xfrm>
              <a:off x="500830" y="5927849"/>
              <a:ext cx="183018" cy="432811"/>
            </a:xfrm>
            <a:prstGeom prst="curved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0" name="Arrow: Curved Right 69">
              <a:extLst>
                <a:ext uri="{FF2B5EF4-FFF2-40B4-BE49-F238E27FC236}">
                  <a16:creationId xmlns:a16="http://schemas.microsoft.com/office/drawing/2014/main" id="{935D1A20-F9B6-BF59-F31C-446D691B49DF}"/>
                </a:ext>
              </a:extLst>
            </p:cNvPr>
            <p:cNvSpPr/>
            <p:nvPr/>
          </p:nvSpPr>
          <p:spPr>
            <a:xfrm rot="10417698">
              <a:off x="1387246" y="5909343"/>
              <a:ext cx="183018" cy="432811"/>
            </a:xfrm>
            <a:prstGeom prst="curved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64805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86309-5D7E-8B21-2B44-F1D6B855F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EFA41-9F0F-CC04-6D96-5B148395CD86}"/>
              </a:ext>
            </a:extLst>
          </p:cNvPr>
          <p:cNvSpPr>
            <a:spLocks noGrp="1"/>
          </p:cNvSpPr>
          <p:nvPr>
            <p:ph type="title"/>
          </p:nvPr>
        </p:nvSpPr>
        <p:spPr/>
        <p:txBody>
          <a:bodyPr/>
          <a:lstStyle/>
          <a:p>
            <a:r>
              <a:rPr lang="en-US" sz="3600" dirty="0"/>
              <a:t>Agenda </a:t>
            </a:r>
          </a:p>
        </p:txBody>
      </p:sp>
      <p:sp>
        <p:nvSpPr>
          <p:cNvPr id="3" name="Content Placeholder 2">
            <a:extLst>
              <a:ext uri="{FF2B5EF4-FFF2-40B4-BE49-F238E27FC236}">
                <a16:creationId xmlns:a16="http://schemas.microsoft.com/office/drawing/2014/main" id="{C7831D25-2831-D8AD-44E0-F4B217CA6942}"/>
              </a:ext>
            </a:extLst>
          </p:cNvPr>
          <p:cNvSpPr>
            <a:spLocks noGrp="1"/>
          </p:cNvSpPr>
          <p:nvPr>
            <p:ph idx="1"/>
          </p:nvPr>
        </p:nvSpPr>
        <p:spPr>
          <a:xfrm>
            <a:off x="457200" y="1166018"/>
            <a:ext cx="8229600" cy="4525963"/>
          </a:xfrm>
        </p:spPr>
        <p:txBody>
          <a:bodyPr/>
          <a:lstStyle/>
          <a:p>
            <a:pPr>
              <a:buFont typeface="Arial" panose="020B0604020202020204" pitchFamily="34" charset="0"/>
              <a:buChar char="•"/>
            </a:pPr>
            <a:r>
              <a:rPr lang="en-US" sz="1800" b="1" dirty="0"/>
              <a:t>Senior NCO Management – presented by each MSC / Sep Unit</a:t>
            </a:r>
          </a:p>
          <a:p>
            <a:pPr marL="0" indent="0">
              <a:buNone/>
            </a:pPr>
            <a:endParaRPr lang="en-US" sz="1800" b="1" dirty="0"/>
          </a:p>
          <a:p>
            <a:pPr>
              <a:buFont typeface="Arial" panose="020B0604020202020204" pitchFamily="34" charset="0"/>
              <a:buChar char="•"/>
            </a:pPr>
            <a:r>
              <a:rPr lang="en-US" sz="1800" b="1" dirty="0"/>
              <a:t>Professional Development</a:t>
            </a:r>
          </a:p>
          <a:p>
            <a:pPr lvl="1">
              <a:buFont typeface="Arial" panose="020B0604020202020204" pitchFamily="34" charset="0"/>
              <a:buChar char="•"/>
            </a:pPr>
            <a:r>
              <a:rPr lang="en-US" sz="1600" b="1" dirty="0"/>
              <a:t>FY26 EPS MOI</a:t>
            </a:r>
          </a:p>
          <a:p>
            <a:pPr lvl="2">
              <a:buFont typeface="Arial" panose="020B0604020202020204" pitchFamily="34" charset="0"/>
              <a:buChar char="•"/>
            </a:pPr>
            <a:r>
              <a:rPr lang="en-US" sz="1600" b="1" dirty="0"/>
              <a:t>Changes</a:t>
            </a:r>
          </a:p>
          <a:p>
            <a:pPr lvl="2">
              <a:buFont typeface="Arial" panose="020B0604020202020204" pitchFamily="34" charset="0"/>
              <a:buChar char="•"/>
            </a:pPr>
            <a:r>
              <a:rPr lang="en-US" sz="1600" b="1" dirty="0"/>
              <a:t>Baseline</a:t>
            </a:r>
          </a:p>
          <a:p>
            <a:pPr lvl="1">
              <a:buFont typeface="Arial" panose="020B0604020202020204" pitchFamily="34" charset="0"/>
              <a:buChar char="•"/>
            </a:pPr>
            <a:r>
              <a:rPr lang="en-US" sz="1600" b="1" dirty="0"/>
              <a:t>FY26 SGM-A Selection Board</a:t>
            </a:r>
          </a:p>
          <a:p>
            <a:pPr lvl="1">
              <a:buFont typeface="Arial" panose="020B0604020202020204" pitchFamily="34" charset="0"/>
              <a:buChar char="•"/>
            </a:pPr>
            <a:r>
              <a:rPr lang="en-US" sz="1600" b="1" dirty="0"/>
              <a:t>CY25 EQRB</a:t>
            </a:r>
          </a:p>
          <a:p>
            <a:pPr marL="457200" lvl="1" indent="0">
              <a:buNone/>
            </a:pPr>
            <a:endParaRPr lang="en-US" sz="1600" dirty="0"/>
          </a:p>
          <a:p>
            <a:pPr>
              <a:buFont typeface="Arial" panose="020B0604020202020204" pitchFamily="34" charset="0"/>
              <a:buChar char="•"/>
            </a:pPr>
            <a:r>
              <a:rPr lang="en-US" sz="1800" b="1" dirty="0"/>
              <a:t>New Business</a:t>
            </a:r>
          </a:p>
          <a:p>
            <a:pPr marL="457200" lvl="1" indent="0">
              <a:buNone/>
            </a:pPr>
            <a:endParaRPr lang="en-US" sz="1600" dirty="0"/>
          </a:p>
          <a:p>
            <a:pPr marL="457200" lvl="1" indent="0">
              <a:buNone/>
            </a:pPr>
            <a:endParaRPr lang="en-US" sz="1600" dirty="0"/>
          </a:p>
          <a:p>
            <a:pPr marL="457200" lvl="1" indent="0">
              <a:buNone/>
            </a:pPr>
            <a:endParaRPr lang="en-US" sz="1200" dirty="0"/>
          </a:p>
          <a:p>
            <a:pPr marL="457200" lvl="1" indent="0">
              <a:buNone/>
            </a:pPr>
            <a:endParaRPr lang="en-US" sz="1200" dirty="0"/>
          </a:p>
          <a:p>
            <a:pPr marL="0" indent="0">
              <a:buNone/>
            </a:pPr>
            <a:endParaRPr lang="en-US" sz="1600" dirty="0"/>
          </a:p>
          <a:p>
            <a:pPr marL="457200" lvl="1" indent="0">
              <a:buNone/>
            </a:pPr>
            <a:endParaRPr lang="en-US" sz="1600" dirty="0"/>
          </a:p>
          <a:p>
            <a:pPr lvl="1">
              <a:buFont typeface="Arial" panose="020B0604020202020204" pitchFamily="34" charset="0"/>
              <a:buChar char="•"/>
            </a:pPr>
            <a:endParaRPr lang="en-US" sz="1600" dirty="0"/>
          </a:p>
          <a:p>
            <a:pPr marL="457200" lvl="1" indent="0">
              <a:buNone/>
            </a:pPr>
            <a:endParaRPr lang="en-US" sz="1600" dirty="0"/>
          </a:p>
        </p:txBody>
      </p:sp>
    </p:spTree>
    <p:extLst>
      <p:ext uri="{BB962C8B-B14F-4D97-AF65-F5344CB8AC3E}">
        <p14:creationId xmlns:p14="http://schemas.microsoft.com/office/powerpoint/2010/main" val="60098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2B761-FA58-E6CC-CAE3-57048C5A1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E111B-1802-0434-3D3F-D74D2690AE5A}"/>
              </a:ext>
            </a:extLst>
          </p:cNvPr>
          <p:cNvSpPr>
            <a:spLocks noGrp="1"/>
          </p:cNvSpPr>
          <p:nvPr>
            <p:ph type="title"/>
          </p:nvPr>
        </p:nvSpPr>
        <p:spPr/>
        <p:txBody>
          <a:bodyPr/>
          <a:lstStyle/>
          <a:p>
            <a:r>
              <a:rPr lang="en-US" sz="4400" dirty="0"/>
              <a:t>JFHQ</a:t>
            </a:r>
            <a:endParaRPr lang="en-US" dirty="0"/>
          </a:p>
        </p:txBody>
      </p:sp>
      <p:pic>
        <p:nvPicPr>
          <p:cNvPr id="2050" name="Picture 2" descr="File:Hawaii army national guard patch ...">
            <a:extLst>
              <a:ext uri="{FF2B5EF4-FFF2-40B4-BE49-F238E27FC236}">
                <a16:creationId xmlns:a16="http://schemas.microsoft.com/office/drawing/2014/main" id="{466CEF14-63DD-1319-FB05-B20B2AC4F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362200"/>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800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03B293C-9877-9DCE-B2A5-FDE20E5C6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97B8D-8573-D7D4-9FCC-9F237907A3CC}"/>
              </a:ext>
            </a:extLst>
          </p:cNvPr>
          <p:cNvSpPr>
            <a:spLocks noGrp="1"/>
          </p:cNvSpPr>
          <p:nvPr>
            <p:ph type="title"/>
          </p:nvPr>
        </p:nvSpPr>
        <p:spPr/>
        <p:txBody>
          <a:bodyPr/>
          <a:lstStyle/>
          <a:p>
            <a:r>
              <a:rPr lang="en-US" sz="4400" dirty="0"/>
              <a:t>JFHQ</a:t>
            </a:r>
            <a:endParaRPr lang="en-US" dirty="0"/>
          </a:p>
        </p:txBody>
      </p:sp>
      <p:graphicFrame>
        <p:nvGraphicFramePr>
          <p:cNvPr id="3" name="Object 2">
            <a:extLst>
              <a:ext uri="{FF2B5EF4-FFF2-40B4-BE49-F238E27FC236}">
                <a16:creationId xmlns:a16="http://schemas.microsoft.com/office/drawing/2014/main" id="{5B4814BE-47B2-38FB-3E29-23D44CE1504B}"/>
              </a:ext>
            </a:extLst>
          </p:cNvPr>
          <p:cNvGraphicFramePr>
            <a:graphicFrameLocks noChangeAspect="1"/>
          </p:cNvGraphicFramePr>
          <p:nvPr>
            <p:extLst>
              <p:ext uri="{D42A27DB-BD31-4B8C-83A1-F6EECF244321}">
                <p14:modId xmlns:p14="http://schemas.microsoft.com/office/powerpoint/2010/main" val="2947542164"/>
              </p:ext>
            </p:extLst>
          </p:nvPr>
        </p:nvGraphicFramePr>
        <p:xfrm>
          <a:off x="527050" y="1524000"/>
          <a:ext cx="8089900" cy="4451350"/>
        </p:xfrm>
        <a:graphic>
          <a:graphicData uri="http://schemas.openxmlformats.org/presentationml/2006/ole">
            <mc:AlternateContent xmlns:mc="http://schemas.openxmlformats.org/markup-compatibility/2006">
              <mc:Choice xmlns:v="urn:schemas-microsoft-com:vml" Requires="v">
                <p:oleObj name="Worksheet" r:id="rId2" imgW="8089942" imgH="4451373" progId="Excel.Sheet.12">
                  <p:embed/>
                </p:oleObj>
              </mc:Choice>
              <mc:Fallback>
                <p:oleObj name="Worksheet" r:id="rId2" imgW="8089942" imgH="4451373" progId="Excel.Sheet.12">
                  <p:embed/>
                  <p:pic>
                    <p:nvPicPr>
                      <p:cNvPr id="3" name="Object 2">
                        <a:extLst>
                          <a:ext uri="{FF2B5EF4-FFF2-40B4-BE49-F238E27FC236}">
                            <a16:creationId xmlns:a16="http://schemas.microsoft.com/office/drawing/2014/main" id="{5B4814BE-47B2-38FB-3E29-23D44CE1504B}"/>
                          </a:ext>
                        </a:extLst>
                      </p:cNvPr>
                      <p:cNvPicPr/>
                      <p:nvPr/>
                    </p:nvPicPr>
                    <p:blipFill>
                      <a:blip r:embed="rId3"/>
                      <a:stretch>
                        <a:fillRect/>
                      </a:stretch>
                    </p:blipFill>
                    <p:spPr>
                      <a:xfrm>
                        <a:off x="527050" y="1524000"/>
                        <a:ext cx="8089900" cy="4451350"/>
                      </a:xfrm>
                      <a:prstGeom prst="rect">
                        <a:avLst/>
                      </a:prstGeom>
                    </p:spPr>
                  </p:pic>
                </p:oleObj>
              </mc:Fallback>
            </mc:AlternateContent>
          </a:graphicData>
        </a:graphic>
      </p:graphicFrame>
    </p:spTree>
    <p:extLst>
      <p:ext uri="{BB962C8B-B14F-4D97-AF65-F5344CB8AC3E}">
        <p14:creationId xmlns:p14="http://schemas.microsoft.com/office/powerpoint/2010/main" val="3364753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03FA5-880D-57EF-7C7F-025950849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1C148-852C-12CC-A146-07062311E29A}"/>
              </a:ext>
            </a:extLst>
          </p:cNvPr>
          <p:cNvSpPr>
            <a:spLocks noGrp="1"/>
          </p:cNvSpPr>
          <p:nvPr>
            <p:ph type="title"/>
          </p:nvPr>
        </p:nvSpPr>
        <p:spPr/>
        <p:txBody>
          <a:bodyPr/>
          <a:lstStyle/>
          <a:p>
            <a:r>
              <a:rPr lang="en-US" sz="4400" dirty="0"/>
              <a:t>JFHQ</a:t>
            </a:r>
            <a:br>
              <a:rPr lang="en-US" sz="4400" dirty="0"/>
            </a:br>
            <a:r>
              <a:rPr lang="en-US" sz="4400" dirty="0"/>
              <a:t>HIARNG Command Group</a:t>
            </a:r>
            <a:endParaRPr lang="en-US" dirty="0"/>
          </a:p>
        </p:txBody>
      </p:sp>
      <p:pic>
        <p:nvPicPr>
          <p:cNvPr id="4" name="Picture 3">
            <a:extLst>
              <a:ext uri="{FF2B5EF4-FFF2-40B4-BE49-F238E27FC236}">
                <a16:creationId xmlns:a16="http://schemas.microsoft.com/office/drawing/2014/main" id="{9E466423-7B7C-5001-2514-3C3CA9E69975}"/>
              </a:ext>
            </a:extLst>
          </p:cNvPr>
          <p:cNvPicPr>
            <a:picLocks noChangeAspect="1"/>
          </p:cNvPicPr>
          <p:nvPr/>
        </p:nvPicPr>
        <p:blipFill>
          <a:blip r:embed="rId2"/>
          <a:stretch>
            <a:fillRect/>
          </a:stretch>
        </p:blipFill>
        <p:spPr>
          <a:xfrm>
            <a:off x="3676525" y="2200104"/>
            <a:ext cx="1790950" cy="1228896"/>
          </a:xfrm>
          <a:prstGeom prst="rect">
            <a:avLst/>
          </a:prstGeom>
        </p:spPr>
      </p:pic>
      <p:sp>
        <p:nvSpPr>
          <p:cNvPr id="5" name="TextBox 4">
            <a:extLst>
              <a:ext uri="{FF2B5EF4-FFF2-40B4-BE49-F238E27FC236}">
                <a16:creationId xmlns:a16="http://schemas.microsoft.com/office/drawing/2014/main" id="{5564DD67-D388-C5A6-6BF4-EBF4C92F773F}"/>
              </a:ext>
            </a:extLst>
          </p:cNvPr>
          <p:cNvSpPr txBox="1"/>
          <p:nvPr/>
        </p:nvSpPr>
        <p:spPr>
          <a:xfrm>
            <a:off x="3670949" y="3886200"/>
            <a:ext cx="1790951" cy="1292662"/>
          </a:xfrm>
          <a:prstGeom prst="rect">
            <a:avLst/>
          </a:prstGeom>
          <a:solidFill>
            <a:srgbClr val="FFFF00"/>
          </a:solidFill>
          <a:ln>
            <a:solidFill>
              <a:schemeClr val="tx1"/>
            </a:solidFill>
          </a:ln>
        </p:spPr>
        <p:txBody>
          <a:bodyPr wrap="square" rtlCol="0">
            <a:spAutoFit/>
          </a:bodyPr>
          <a:lstStyle/>
          <a:p>
            <a:r>
              <a:rPr lang="en-US" sz="1200" dirty="0"/>
              <a:t>Senior Ops NCO</a:t>
            </a:r>
          </a:p>
          <a:p>
            <a:r>
              <a:rPr lang="en-US" sz="1200" dirty="0"/>
              <a:t>200-02   E8/00F5O</a:t>
            </a:r>
          </a:p>
          <a:p>
            <a:r>
              <a:rPr lang="en-US" sz="1200" dirty="0">
                <a:solidFill>
                  <a:srgbClr val="FF0000"/>
                </a:solidFill>
              </a:rPr>
              <a:t>Vacant</a:t>
            </a:r>
          </a:p>
          <a:p>
            <a:r>
              <a:rPr lang="en-US" sz="1200" dirty="0">
                <a:solidFill>
                  <a:srgbClr val="FF0000"/>
                </a:solidFill>
              </a:rPr>
              <a:t>Pending fill for IG NCO (1SG Balmonte)</a:t>
            </a:r>
          </a:p>
          <a:p>
            <a:endParaRPr lang="en-US" dirty="0"/>
          </a:p>
        </p:txBody>
      </p:sp>
    </p:spTree>
    <p:extLst>
      <p:ext uri="{BB962C8B-B14F-4D97-AF65-F5344CB8AC3E}">
        <p14:creationId xmlns:p14="http://schemas.microsoft.com/office/powerpoint/2010/main" val="266632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11C8D-D833-4BB8-3424-75B889545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FC098-2B09-5AC1-1192-BC0B220AB910}"/>
              </a:ext>
            </a:extLst>
          </p:cNvPr>
          <p:cNvSpPr>
            <a:spLocks noGrp="1"/>
          </p:cNvSpPr>
          <p:nvPr>
            <p:ph type="title"/>
          </p:nvPr>
        </p:nvSpPr>
        <p:spPr/>
        <p:txBody>
          <a:bodyPr/>
          <a:lstStyle/>
          <a:p>
            <a:r>
              <a:rPr lang="en-US" sz="4400" dirty="0"/>
              <a:t>JFHQ</a:t>
            </a:r>
            <a:br>
              <a:rPr lang="en-US" sz="4400" dirty="0"/>
            </a:br>
            <a:r>
              <a:rPr lang="en-US" sz="4400" dirty="0"/>
              <a:t>G1</a:t>
            </a:r>
            <a:endParaRPr lang="en-US" dirty="0"/>
          </a:p>
        </p:txBody>
      </p:sp>
      <p:sp>
        <p:nvSpPr>
          <p:cNvPr id="5" name="TextBox 4">
            <a:extLst>
              <a:ext uri="{FF2B5EF4-FFF2-40B4-BE49-F238E27FC236}">
                <a16:creationId xmlns:a16="http://schemas.microsoft.com/office/drawing/2014/main" id="{0604A561-7DAC-4EA2-FD25-450BA17BD12F}"/>
              </a:ext>
            </a:extLst>
          </p:cNvPr>
          <p:cNvSpPr txBox="1"/>
          <p:nvPr/>
        </p:nvSpPr>
        <p:spPr>
          <a:xfrm>
            <a:off x="6629400" y="3493999"/>
            <a:ext cx="1790951" cy="1292662"/>
          </a:xfrm>
          <a:prstGeom prst="rect">
            <a:avLst/>
          </a:prstGeom>
          <a:solidFill>
            <a:srgbClr val="FFFF00"/>
          </a:solidFill>
          <a:ln>
            <a:solidFill>
              <a:schemeClr val="tx1"/>
            </a:solidFill>
          </a:ln>
        </p:spPr>
        <p:txBody>
          <a:bodyPr wrap="square" rtlCol="0">
            <a:spAutoFit/>
          </a:bodyPr>
          <a:lstStyle/>
          <a:p>
            <a:r>
              <a:rPr lang="en-US" sz="1200" dirty="0"/>
              <a:t>Education NCO</a:t>
            </a:r>
          </a:p>
          <a:p>
            <a:r>
              <a:rPr lang="en-US" sz="1200" dirty="0"/>
              <a:t>210A-02   E8/00F5O</a:t>
            </a:r>
          </a:p>
          <a:p>
            <a:r>
              <a:rPr lang="en-US" sz="1200" dirty="0">
                <a:solidFill>
                  <a:srgbClr val="FF0000"/>
                </a:solidFill>
              </a:rPr>
              <a:t>Vacant</a:t>
            </a:r>
          </a:p>
          <a:p>
            <a:r>
              <a:rPr lang="en-US" sz="1200" dirty="0">
                <a:solidFill>
                  <a:srgbClr val="FF0000"/>
                </a:solidFill>
              </a:rPr>
              <a:t>Pending fill: LAT for 1SG Takasawa</a:t>
            </a:r>
          </a:p>
          <a:p>
            <a:endParaRPr lang="en-US" dirty="0"/>
          </a:p>
        </p:txBody>
      </p:sp>
      <p:pic>
        <p:nvPicPr>
          <p:cNvPr id="6" name="Picture 5">
            <a:extLst>
              <a:ext uri="{FF2B5EF4-FFF2-40B4-BE49-F238E27FC236}">
                <a16:creationId xmlns:a16="http://schemas.microsoft.com/office/drawing/2014/main" id="{E8B7A4CA-9CF9-5A29-1839-BCC7AF076D2E}"/>
              </a:ext>
            </a:extLst>
          </p:cNvPr>
          <p:cNvPicPr>
            <a:picLocks noChangeAspect="1"/>
          </p:cNvPicPr>
          <p:nvPr/>
        </p:nvPicPr>
        <p:blipFill>
          <a:blip r:embed="rId2"/>
          <a:stretch>
            <a:fillRect/>
          </a:stretch>
        </p:blipFill>
        <p:spPr>
          <a:xfrm>
            <a:off x="3670950" y="1877723"/>
            <a:ext cx="1790950" cy="1228896"/>
          </a:xfrm>
          <a:prstGeom prst="rect">
            <a:avLst/>
          </a:prstGeom>
        </p:spPr>
      </p:pic>
      <p:pic>
        <p:nvPicPr>
          <p:cNvPr id="8" name="Picture 7">
            <a:extLst>
              <a:ext uri="{FF2B5EF4-FFF2-40B4-BE49-F238E27FC236}">
                <a16:creationId xmlns:a16="http://schemas.microsoft.com/office/drawing/2014/main" id="{976C344B-4FDE-1BDE-A84D-F179B8F88F67}"/>
              </a:ext>
            </a:extLst>
          </p:cNvPr>
          <p:cNvPicPr>
            <a:picLocks noChangeAspect="1"/>
          </p:cNvPicPr>
          <p:nvPr/>
        </p:nvPicPr>
        <p:blipFill>
          <a:blip r:embed="rId3"/>
          <a:stretch>
            <a:fillRect/>
          </a:stretch>
        </p:blipFill>
        <p:spPr>
          <a:xfrm>
            <a:off x="723649" y="3441960"/>
            <a:ext cx="1810003" cy="1257475"/>
          </a:xfrm>
          <a:prstGeom prst="rect">
            <a:avLst/>
          </a:prstGeom>
        </p:spPr>
      </p:pic>
      <p:pic>
        <p:nvPicPr>
          <p:cNvPr id="10" name="Picture 9">
            <a:extLst>
              <a:ext uri="{FF2B5EF4-FFF2-40B4-BE49-F238E27FC236}">
                <a16:creationId xmlns:a16="http://schemas.microsoft.com/office/drawing/2014/main" id="{4AAADB10-7B3D-2C07-7DF7-6CA22B1C7095}"/>
              </a:ext>
            </a:extLst>
          </p:cNvPr>
          <p:cNvPicPr>
            <a:picLocks noChangeAspect="1"/>
          </p:cNvPicPr>
          <p:nvPr/>
        </p:nvPicPr>
        <p:blipFill>
          <a:blip r:embed="rId4"/>
          <a:stretch>
            <a:fillRect/>
          </a:stretch>
        </p:blipFill>
        <p:spPr>
          <a:xfrm>
            <a:off x="3670950" y="3462404"/>
            <a:ext cx="1827220" cy="1237031"/>
          </a:xfrm>
          <a:prstGeom prst="rect">
            <a:avLst/>
          </a:prstGeom>
        </p:spPr>
      </p:pic>
    </p:spTree>
    <p:extLst>
      <p:ext uri="{BB962C8B-B14F-4D97-AF65-F5344CB8AC3E}">
        <p14:creationId xmlns:p14="http://schemas.microsoft.com/office/powerpoint/2010/main" val="3845986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D9A08-9B2D-48C3-186B-F01D3E634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F13D3-145E-30B3-85CF-3B67F2B88E52}"/>
              </a:ext>
            </a:extLst>
          </p:cNvPr>
          <p:cNvSpPr>
            <a:spLocks noGrp="1"/>
          </p:cNvSpPr>
          <p:nvPr>
            <p:ph type="title"/>
          </p:nvPr>
        </p:nvSpPr>
        <p:spPr/>
        <p:txBody>
          <a:bodyPr/>
          <a:lstStyle/>
          <a:p>
            <a:r>
              <a:rPr lang="en-US" sz="4400" dirty="0"/>
              <a:t>JFHQ</a:t>
            </a:r>
            <a:br>
              <a:rPr lang="en-US" sz="4400" dirty="0"/>
            </a:br>
            <a:r>
              <a:rPr lang="en-US" sz="4400" dirty="0"/>
              <a:t>HHC</a:t>
            </a:r>
            <a:endParaRPr lang="en-US" dirty="0"/>
          </a:p>
        </p:txBody>
      </p:sp>
      <p:sp>
        <p:nvSpPr>
          <p:cNvPr id="5" name="TextBox 4">
            <a:extLst>
              <a:ext uri="{FF2B5EF4-FFF2-40B4-BE49-F238E27FC236}">
                <a16:creationId xmlns:a16="http://schemas.microsoft.com/office/drawing/2014/main" id="{886466E3-BF26-76FD-2367-52E0CF5057BE}"/>
              </a:ext>
            </a:extLst>
          </p:cNvPr>
          <p:cNvSpPr txBox="1"/>
          <p:nvPr/>
        </p:nvSpPr>
        <p:spPr>
          <a:xfrm>
            <a:off x="3670949" y="3886200"/>
            <a:ext cx="1790951" cy="646331"/>
          </a:xfrm>
          <a:prstGeom prst="rect">
            <a:avLst/>
          </a:prstGeom>
          <a:solidFill>
            <a:srgbClr val="FFFF00"/>
          </a:solidFill>
          <a:ln>
            <a:solidFill>
              <a:schemeClr val="tx1"/>
            </a:solidFill>
          </a:ln>
        </p:spPr>
        <p:txBody>
          <a:bodyPr wrap="square" rtlCol="0">
            <a:spAutoFit/>
          </a:bodyPr>
          <a:lstStyle/>
          <a:p>
            <a:r>
              <a:rPr lang="en-US" sz="1200" dirty="0">
                <a:solidFill>
                  <a:srgbClr val="FF0000"/>
                </a:solidFill>
              </a:rPr>
              <a:t>Projected vacancy</a:t>
            </a:r>
          </a:p>
          <a:p>
            <a:endParaRPr lang="en-US" sz="1200" dirty="0">
              <a:solidFill>
                <a:srgbClr val="FF0000"/>
              </a:solidFill>
            </a:endParaRPr>
          </a:p>
          <a:p>
            <a:r>
              <a:rPr lang="en-US" sz="1200" dirty="0">
                <a:solidFill>
                  <a:srgbClr val="FF0000"/>
                </a:solidFill>
              </a:rPr>
              <a:t>Backfill?</a:t>
            </a:r>
            <a:endParaRPr lang="en-US" dirty="0"/>
          </a:p>
        </p:txBody>
      </p:sp>
      <p:pic>
        <p:nvPicPr>
          <p:cNvPr id="6" name="Picture 5">
            <a:extLst>
              <a:ext uri="{FF2B5EF4-FFF2-40B4-BE49-F238E27FC236}">
                <a16:creationId xmlns:a16="http://schemas.microsoft.com/office/drawing/2014/main" id="{DF909845-F3DF-D0FF-EA43-D76BB55CFFF9}"/>
              </a:ext>
            </a:extLst>
          </p:cNvPr>
          <p:cNvPicPr>
            <a:picLocks noChangeAspect="1"/>
          </p:cNvPicPr>
          <p:nvPr/>
        </p:nvPicPr>
        <p:blipFill>
          <a:blip r:embed="rId2"/>
          <a:stretch>
            <a:fillRect/>
          </a:stretch>
        </p:blipFill>
        <p:spPr>
          <a:xfrm>
            <a:off x="3670949" y="2171525"/>
            <a:ext cx="1790950" cy="1257475"/>
          </a:xfrm>
          <a:prstGeom prst="rect">
            <a:avLst/>
          </a:prstGeom>
        </p:spPr>
      </p:pic>
    </p:spTree>
    <p:extLst>
      <p:ext uri="{BB962C8B-B14F-4D97-AF65-F5344CB8AC3E}">
        <p14:creationId xmlns:p14="http://schemas.microsoft.com/office/powerpoint/2010/main" val="113807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63A1-9A44-4C25-46DC-A4C47EC7ADA1}"/>
              </a:ext>
            </a:extLst>
          </p:cNvPr>
          <p:cNvSpPr>
            <a:spLocks noGrp="1"/>
          </p:cNvSpPr>
          <p:nvPr>
            <p:ph type="title"/>
          </p:nvPr>
        </p:nvSpPr>
        <p:spPr/>
        <p:txBody>
          <a:bodyPr/>
          <a:lstStyle/>
          <a:p>
            <a:r>
              <a:rPr lang="en-US" sz="3600" dirty="0"/>
              <a:t>Agenda</a:t>
            </a:r>
          </a:p>
        </p:txBody>
      </p:sp>
      <p:sp>
        <p:nvSpPr>
          <p:cNvPr id="3" name="Content Placeholder 2">
            <a:extLst>
              <a:ext uri="{FF2B5EF4-FFF2-40B4-BE49-F238E27FC236}">
                <a16:creationId xmlns:a16="http://schemas.microsoft.com/office/drawing/2014/main" id="{09694068-0302-EB04-D3D3-469E65BA6A1E}"/>
              </a:ext>
            </a:extLst>
          </p:cNvPr>
          <p:cNvSpPr>
            <a:spLocks noGrp="1"/>
          </p:cNvSpPr>
          <p:nvPr>
            <p:ph idx="1"/>
          </p:nvPr>
        </p:nvSpPr>
        <p:spPr/>
        <p:txBody>
          <a:bodyPr/>
          <a:lstStyle/>
          <a:p>
            <a:r>
              <a:rPr lang="en-US" sz="1800" dirty="0"/>
              <a:t>Problem Statement</a:t>
            </a:r>
          </a:p>
          <a:p>
            <a:r>
              <a:rPr lang="en-US" sz="1800" dirty="0"/>
              <a:t>Facts</a:t>
            </a:r>
          </a:p>
          <a:p>
            <a:r>
              <a:rPr lang="en-US" sz="1800" dirty="0"/>
              <a:t>Assumptions</a:t>
            </a:r>
          </a:p>
          <a:p>
            <a:r>
              <a:rPr lang="en-US" sz="1800" dirty="0"/>
              <a:t>Purpose</a:t>
            </a:r>
          </a:p>
          <a:p>
            <a:r>
              <a:rPr lang="en-US" sz="1800" dirty="0"/>
              <a:t>Enlisted AGR Management Advisory Council (EAMAC)</a:t>
            </a:r>
          </a:p>
          <a:p>
            <a:r>
              <a:rPr lang="en-US" sz="1800" dirty="0"/>
              <a:t>Business Rules</a:t>
            </a:r>
          </a:p>
          <a:p>
            <a:r>
              <a:rPr lang="en-US" sz="1800" dirty="0"/>
              <a:t>Roadmap</a:t>
            </a:r>
          </a:p>
          <a:p>
            <a:r>
              <a:rPr lang="en-US" sz="1800" dirty="0"/>
              <a:t>Composition and Responsibilities</a:t>
            </a:r>
          </a:p>
          <a:p>
            <a:r>
              <a:rPr lang="en-US" sz="1800" dirty="0"/>
              <a:t>Preference Sheet</a:t>
            </a:r>
          </a:p>
          <a:p>
            <a:r>
              <a:rPr lang="en-US" sz="1800" dirty="0"/>
              <a:t>Agenda</a:t>
            </a:r>
          </a:p>
          <a:p>
            <a:r>
              <a:rPr lang="en-US" sz="1800" dirty="0"/>
              <a:t>Post Board</a:t>
            </a:r>
          </a:p>
        </p:txBody>
      </p:sp>
    </p:spTree>
    <p:extLst>
      <p:ext uri="{BB962C8B-B14F-4D97-AF65-F5344CB8AC3E}">
        <p14:creationId xmlns:p14="http://schemas.microsoft.com/office/powerpoint/2010/main" val="3324575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F7809-E2A3-05A8-E0FE-8F115A5C4F65}"/>
              </a:ext>
            </a:extLst>
          </p:cNvPr>
          <p:cNvSpPr>
            <a:spLocks noGrp="1"/>
          </p:cNvSpPr>
          <p:nvPr>
            <p:ph type="title"/>
          </p:nvPr>
        </p:nvSpPr>
        <p:spPr/>
        <p:txBody>
          <a:bodyPr/>
          <a:lstStyle/>
          <a:p>
            <a:r>
              <a:rPr lang="en-US" sz="4400" dirty="0"/>
              <a:t>29 IBCT</a:t>
            </a:r>
            <a:endParaRPr lang="en-US" dirty="0"/>
          </a:p>
        </p:txBody>
      </p:sp>
      <p:pic>
        <p:nvPicPr>
          <p:cNvPr id="4" name="Picture 3">
            <a:extLst>
              <a:ext uri="{FF2B5EF4-FFF2-40B4-BE49-F238E27FC236}">
                <a16:creationId xmlns:a16="http://schemas.microsoft.com/office/drawing/2014/main" id="{C26F9AC9-18FA-59D1-4744-89817E1AAE52}"/>
              </a:ext>
            </a:extLst>
          </p:cNvPr>
          <p:cNvPicPr>
            <a:picLocks noChangeAspect="1"/>
          </p:cNvPicPr>
          <p:nvPr/>
        </p:nvPicPr>
        <p:blipFill rotWithShape="1">
          <a:blip r:embed="rId2">
            <a:extLst>
              <a:ext uri="{28A0092B-C50C-407E-A947-70E740481C1C}">
                <a14:useLocalDpi xmlns:a14="http://schemas.microsoft.com/office/drawing/2010/main" val="0"/>
              </a:ext>
            </a:extLst>
          </a:blip>
          <a:srcRect l="22124" t="13066" r="23475" b="13334"/>
          <a:stretch/>
        </p:blipFill>
        <p:spPr>
          <a:xfrm>
            <a:off x="3569970" y="2073313"/>
            <a:ext cx="2004060" cy="2711374"/>
          </a:xfrm>
          <a:prstGeom prst="rect">
            <a:avLst/>
          </a:prstGeom>
        </p:spPr>
      </p:pic>
    </p:spTree>
    <p:extLst>
      <p:ext uri="{BB962C8B-B14F-4D97-AF65-F5344CB8AC3E}">
        <p14:creationId xmlns:p14="http://schemas.microsoft.com/office/powerpoint/2010/main" val="2933534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C0EDE-C7AB-08B9-41F5-9B956B0B8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C0754-28B8-A009-CCBC-260792CB7797}"/>
              </a:ext>
            </a:extLst>
          </p:cNvPr>
          <p:cNvSpPr>
            <a:spLocks noGrp="1"/>
          </p:cNvSpPr>
          <p:nvPr>
            <p:ph type="title"/>
          </p:nvPr>
        </p:nvSpPr>
        <p:spPr/>
        <p:txBody>
          <a:bodyPr/>
          <a:lstStyle/>
          <a:p>
            <a:r>
              <a:rPr lang="en-US" sz="4400" dirty="0"/>
              <a:t>HHC, 29 IBCT</a:t>
            </a:r>
            <a:endParaRPr lang="en-US" dirty="0"/>
          </a:p>
        </p:txBody>
      </p:sp>
      <p:pic>
        <p:nvPicPr>
          <p:cNvPr id="3" name="Picture 2">
            <a:extLst>
              <a:ext uri="{FF2B5EF4-FFF2-40B4-BE49-F238E27FC236}">
                <a16:creationId xmlns:a16="http://schemas.microsoft.com/office/drawing/2014/main" id="{FF16BB8D-B939-A2D3-53DF-B921EF84F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9025" y="2433637"/>
            <a:ext cx="1885950" cy="1990725"/>
          </a:xfrm>
          <a:prstGeom prst="rect">
            <a:avLst/>
          </a:prstGeom>
        </p:spPr>
      </p:pic>
    </p:spTree>
    <p:extLst>
      <p:ext uri="{BB962C8B-B14F-4D97-AF65-F5344CB8AC3E}">
        <p14:creationId xmlns:p14="http://schemas.microsoft.com/office/powerpoint/2010/main" val="1437682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0A9B1-DB8E-8E8F-AF2D-DFC610936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C9755-7098-D6F4-3375-23DC165FDEC3}"/>
              </a:ext>
            </a:extLst>
          </p:cNvPr>
          <p:cNvSpPr>
            <a:spLocks noGrp="1"/>
          </p:cNvSpPr>
          <p:nvPr>
            <p:ph type="title"/>
          </p:nvPr>
        </p:nvSpPr>
        <p:spPr>
          <a:xfrm>
            <a:off x="457200" y="304800"/>
            <a:ext cx="8229600" cy="1143000"/>
          </a:xfrm>
        </p:spPr>
        <p:txBody>
          <a:bodyPr/>
          <a:lstStyle/>
          <a:p>
            <a:r>
              <a:rPr lang="en-US" sz="4400" dirty="0"/>
              <a:t>HHC, 29 IBCT</a:t>
            </a:r>
            <a:br>
              <a:rPr lang="en-US" sz="4400" dirty="0"/>
            </a:br>
            <a:r>
              <a:rPr lang="en-US" sz="4400" dirty="0"/>
              <a:t>Command Group</a:t>
            </a:r>
            <a:endParaRPr lang="en-US" dirty="0"/>
          </a:p>
        </p:txBody>
      </p:sp>
      <p:pic>
        <p:nvPicPr>
          <p:cNvPr id="5" name="Picture 4">
            <a:extLst>
              <a:ext uri="{FF2B5EF4-FFF2-40B4-BE49-F238E27FC236}">
                <a16:creationId xmlns:a16="http://schemas.microsoft.com/office/drawing/2014/main" id="{672F6B59-1068-2DDA-61AF-9D5D4463C221}"/>
              </a:ext>
            </a:extLst>
          </p:cNvPr>
          <p:cNvPicPr>
            <a:picLocks noChangeAspect="1"/>
          </p:cNvPicPr>
          <p:nvPr/>
        </p:nvPicPr>
        <p:blipFill>
          <a:blip r:embed="rId2"/>
          <a:stretch>
            <a:fillRect/>
          </a:stretch>
        </p:blipFill>
        <p:spPr>
          <a:xfrm>
            <a:off x="3581400" y="2800262"/>
            <a:ext cx="1781424" cy="1257475"/>
          </a:xfrm>
          <a:prstGeom prst="rect">
            <a:avLst/>
          </a:prstGeom>
        </p:spPr>
      </p:pic>
    </p:spTree>
    <p:extLst>
      <p:ext uri="{BB962C8B-B14F-4D97-AF65-F5344CB8AC3E}">
        <p14:creationId xmlns:p14="http://schemas.microsoft.com/office/powerpoint/2010/main" val="397131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34D7C-CC1F-CF85-0BCF-04F309EB88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8059E-6EAD-4807-7368-DA85A1269164}"/>
              </a:ext>
            </a:extLst>
          </p:cNvPr>
          <p:cNvSpPr>
            <a:spLocks noGrp="1"/>
          </p:cNvSpPr>
          <p:nvPr>
            <p:ph type="title"/>
          </p:nvPr>
        </p:nvSpPr>
        <p:spPr>
          <a:xfrm>
            <a:off x="457200" y="304800"/>
            <a:ext cx="8229600" cy="1143000"/>
          </a:xfrm>
        </p:spPr>
        <p:txBody>
          <a:bodyPr/>
          <a:lstStyle/>
          <a:p>
            <a:r>
              <a:rPr lang="en-US" sz="4400" dirty="0"/>
              <a:t>HHC, 29 IBCT</a:t>
            </a:r>
            <a:br>
              <a:rPr lang="en-US" sz="4400" dirty="0"/>
            </a:br>
            <a:r>
              <a:rPr lang="en-US" sz="4400" dirty="0"/>
              <a:t>BDE Current Ops</a:t>
            </a:r>
            <a:endParaRPr lang="en-US" dirty="0"/>
          </a:p>
        </p:txBody>
      </p:sp>
      <p:pic>
        <p:nvPicPr>
          <p:cNvPr id="4" name="Picture 3">
            <a:extLst>
              <a:ext uri="{FF2B5EF4-FFF2-40B4-BE49-F238E27FC236}">
                <a16:creationId xmlns:a16="http://schemas.microsoft.com/office/drawing/2014/main" id="{B927F871-6CAB-6C59-520A-4B3F8DA8129E}"/>
              </a:ext>
            </a:extLst>
          </p:cNvPr>
          <p:cNvPicPr>
            <a:picLocks noChangeAspect="1"/>
          </p:cNvPicPr>
          <p:nvPr/>
        </p:nvPicPr>
        <p:blipFill>
          <a:blip r:embed="rId2"/>
          <a:stretch>
            <a:fillRect/>
          </a:stretch>
        </p:blipFill>
        <p:spPr>
          <a:xfrm>
            <a:off x="2512615" y="2514600"/>
            <a:ext cx="1829055" cy="1219370"/>
          </a:xfrm>
          <a:prstGeom prst="rect">
            <a:avLst/>
          </a:prstGeom>
        </p:spPr>
      </p:pic>
      <p:pic>
        <p:nvPicPr>
          <p:cNvPr id="7" name="Picture 6">
            <a:extLst>
              <a:ext uri="{FF2B5EF4-FFF2-40B4-BE49-F238E27FC236}">
                <a16:creationId xmlns:a16="http://schemas.microsoft.com/office/drawing/2014/main" id="{E6327380-63EF-88E3-2938-CD9E8D2CA843}"/>
              </a:ext>
            </a:extLst>
          </p:cNvPr>
          <p:cNvPicPr>
            <a:picLocks noChangeAspect="1"/>
          </p:cNvPicPr>
          <p:nvPr/>
        </p:nvPicPr>
        <p:blipFill>
          <a:blip r:embed="rId3"/>
          <a:stretch>
            <a:fillRect/>
          </a:stretch>
        </p:blipFill>
        <p:spPr>
          <a:xfrm>
            <a:off x="4789603" y="3962400"/>
            <a:ext cx="1781424" cy="1209844"/>
          </a:xfrm>
          <a:prstGeom prst="rect">
            <a:avLst/>
          </a:prstGeom>
        </p:spPr>
      </p:pic>
      <p:pic>
        <p:nvPicPr>
          <p:cNvPr id="10" name="Picture 9">
            <a:extLst>
              <a:ext uri="{FF2B5EF4-FFF2-40B4-BE49-F238E27FC236}">
                <a16:creationId xmlns:a16="http://schemas.microsoft.com/office/drawing/2014/main" id="{94F99528-2AB8-081B-07B2-45ADC9E0AF19}"/>
              </a:ext>
            </a:extLst>
          </p:cNvPr>
          <p:cNvPicPr>
            <a:picLocks noChangeAspect="1"/>
          </p:cNvPicPr>
          <p:nvPr/>
        </p:nvPicPr>
        <p:blipFill>
          <a:blip r:embed="rId4"/>
          <a:stretch>
            <a:fillRect/>
          </a:stretch>
        </p:blipFill>
        <p:spPr>
          <a:xfrm>
            <a:off x="4769135" y="2514600"/>
            <a:ext cx="1790950" cy="1257475"/>
          </a:xfrm>
          <a:prstGeom prst="rect">
            <a:avLst/>
          </a:prstGeom>
        </p:spPr>
      </p:pic>
      <p:sp>
        <p:nvSpPr>
          <p:cNvPr id="13" name="TextBox 12">
            <a:extLst>
              <a:ext uri="{FF2B5EF4-FFF2-40B4-BE49-F238E27FC236}">
                <a16:creationId xmlns:a16="http://schemas.microsoft.com/office/drawing/2014/main" id="{2E5ED080-8453-29F9-E8C7-B1DCC1BE1EBB}"/>
              </a:ext>
            </a:extLst>
          </p:cNvPr>
          <p:cNvSpPr txBox="1"/>
          <p:nvPr/>
        </p:nvSpPr>
        <p:spPr>
          <a:xfrm>
            <a:off x="7056991" y="2527609"/>
            <a:ext cx="1790950" cy="1015663"/>
          </a:xfrm>
          <a:prstGeom prst="rect">
            <a:avLst/>
          </a:prstGeom>
          <a:solidFill>
            <a:srgbClr val="FFFF00"/>
          </a:solidFill>
          <a:ln>
            <a:solidFill>
              <a:schemeClr val="tx1"/>
            </a:solidFill>
          </a:ln>
        </p:spPr>
        <p:txBody>
          <a:bodyPr wrap="square" rtlCol="0">
            <a:spAutoFit/>
          </a:bodyPr>
          <a:lstStyle/>
          <a:p>
            <a:r>
              <a:rPr lang="en-US" sz="1400" dirty="0"/>
              <a:t>Signal Ops Sec Ch</a:t>
            </a:r>
          </a:p>
          <a:p>
            <a:r>
              <a:rPr lang="en-US" sz="1400" dirty="0"/>
              <a:t>115-05   E8/25U5O</a:t>
            </a:r>
          </a:p>
          <a:p>
            <a:r>
              <a:rPr lang="en-US" sz="1400" dirty="0">
                <a:solidFill>
                  <a:srgbClr val="FF0000"/>
                </a:solidFill>
              </a:rPr>
              <a:t>Vacant</a:t>
            </a:r>
          </a:p>
          <a:p>
            <a:endParaRPr lang="en-US" dirty="0"/>
          </a:p>
        </p:txBody>
      </p:sp>
      <p:sp>
        <p:nvSpPr>
          <p:cNvPr id="14" name="TextBox 13">
            <a:extLst>
              <a:ext uri="{FF2B5EF4-FFF2-40B4-BE49-F238E27FC236}">
                <a16:creationId xmlns:a16="http://schemas.microsoft.com/office/drawing/2014/main" id="{5EFA3977-80C1-A8A3-6AC2-2FA57CC6A650}"/>
              </a:ext>
            </a:extLst>
          </p:cNvPr>
          <p:cNvSpPr txBox="1"/>
          <p:nvPr/>
        </p:nvSpPr>
        <p:spPr>
          <a:xfrm>
            <a:off x="294200" y="2527610"/>
            <a:ext cx="1790950" cy="1015663"/>
          </a:xfrm>
          <a:prstGeom prst="rect">
            <a:avLst/>
          </a:prstGeom>
          <a:solidFill>
            <a:srgbClr val="FFFF00"/>
          </a:solidFill>
          <a:ln>
            <a:solidFill>
              <a:schemeClr val="tx1"/>
            </a:solidFill>
          </a:ln>
        </p:spPr>
        <p:txBody>
          <a:bodyPr wrap="square" rtlCol="0">
            <a:spAutoFit/>
          </a:bodyPr>
          <a:lstStyle/>
          <a:p>
            <a:r>
              <a:rPr lang="en-US" sz="1400" dirty="0"/>
              <a:t>Intelligence MSG</a:t>
            </a:r>
          </a:p>
          <a:p>
            <a:r>
              <a:rPr lang="en-US" sz="1400" dirty="0"/>
              <a:t>102-05   E8/35Z5O</a:t>
            </a:r>
          </a:p>
          <a:p>
            <a:r>
              <a:rPr lang="en-US" sz="1400" dirty="0">
                <a:solidFill>
                  <a:srgbClr val="FF0000"/>
                </a:solidFill>
              </a:rPr>
              <a:t>Vacant</a:t>
            </a:r>
          </a:p>
          <a:p>
            <a:endParaRPr lang="en-US" dirty="0"/>
          </a:p>
        </p:txBody>
      </p:sp>
    </p:spTree>
    <p:extLst>
      <p:ext uri="{BB962C8B-B14F-4D97-AF65-F5344CB8AC3E}">
        <p14:creationId xmlns:p14="http://schemas.microsoft.com/office/powerpoint/2010/main" val="1879033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BA416-58B2-F370-0F10-0BEC2BEA6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120EE-E898-8AD5-E11E-6DE259F0E07F}"/>
              </a:ext>
            </a:extLst>
          </p:cNvPr>
          <p:cNvSpPr>
            <a:spLocks noGrp="1"/>
          </p:cNvSpPr>
          <p:nvPr>
            <p:ph type="title"/>
          </p:nvPr>
        </p:nvSpPr>
        <p:spPr/>
        <p:txBody>
          <a:bodyPr/>
          <a:lstStyle/>
          <a:p>
            <a:r>
              <a:rPr lang="en-US" sz="4400" dirty="0"/>
              <a:t>1-299 CAV</a:t>
            </a:r>
            <a:endParaRPr lang="en-US" dirty="0"/>
          </a:p>
        </p:txBody>
      </p:sp>
      <p:pic>
        <p:nvPicPr>
          <p:cNvPr id="4" name="Picture 3">
            <a:extLst>
              <a:ext uri="{FF2B5EF4-FFF2-40B4-BE49-F238E27FC236}">
                <a16:creationId xmlns:a16="http://schemas.microsoft.com/office/drawing/2014/main" id="{1B323BB5-5935-B344-8BE3-F8065440C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208" y="2438400"/>
            <a:ext cx="1723583" cy="1981200"/>
          </a:xfrm>
          <a:prstGeom prst="rect">
            <a:avLst/>
          </a:prstGeom>
        </p:spPr>
      </p:pic>
    </p:spTree>
    <p:extLst>
      <p:ext uri="{BB962C8B-B14F-4D97-AF65-F5344CB8AC3E}">
        <p14:creationId xmlns:p14="http://schemas.microsoft.com/office/powerpoint/2010/main" val="2576666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A4FD4-29D1-6534-3A00-967C637A9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B490D8-A8FB-3FE6-8C9C-2BE338DBDA18}"/>
              </a:ext>
            </a:extLst>
          </p:cNvPr>
          <p:cNvSpPr>
            <a:spLocks noGrp="1"/>
          </p:cNvSpPr>
          <p:nvPr>
            <p:ph type="title"/>
          </p:nvPr>
        </p:nvSpPr>
        <p:spPr/>
        <p:txBody>
          <a:bodyPr/>
          <a:lstStyle/>
          <a:p>
            <a:r>
              <a:rPr lang="en-US" sz="4400" dirty="0"/>
              <a:t>1-299 CAV</a:t>
            </a:r>
            <a:br>
              <a:rPr lang="en-US" sz="4400" dirty="0"/>
            </a:br>
            <a:r>
              <a:rPr lang="en-US" sz="4400" dirty="0"/>
              <a:t>CMD and STAFF</a:t>
            </a:r>
            <a:endParaRPr lang="en-US" dirty="0"/>
          </a:p>
        </p:txBody>
      </p:sp>
    </p:spTree>
    <p:extLst>
      <p:ext uri="{BB962C8B-B14F-4D97-AF65-F5344CB8AC3E}">
        <p14:creationId xmlns:p14="http://schemas.microsoft.com/office/powerpoint/2010/main" val="3003434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F845E-2A39-7EAF-DBD4-627864A1E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43A57-0EF0-F7CA-1E08-E1AD41338F4B}"/>
              </a:ext>
            </a:extLst>
          </p:cNvPr>
          <p:cNvSpPr>
            <a:spLocks noGrp="1"/>
          </p:cNvSpPr>
          <p:nvPr>
            <p:ph type="title"/>
          </p:nvPr>
        </p:nvSpPr>
        <p:spPr/>
        <p:txBody>
          <a:bodyPr/>
          <a:lstStyle/>
          <a:p>
            <a:r>
              <a:rPr lang="en-US" sz="4400" dirty="0"/>
              <a:t>1-299 CAV</a:t>
            </a:r>
            <a:br>
              <a:rPr lang="en-US" sz="4400" dirty="0"/>
            </a:br>
            <a:r>
              <a:rPr lang="en-US" sz="4400" dirty="0"/>
              <a:t>TROOPS</a:t>
            </a:r>
            <a:endParaRPr lang="en-US" dirty="0"/>
          </a:p>
        </p:txBody>
      </p:sp>
    </p:spTree>
    <p:extLst>
      <p:ext uri="{BB962C8B-B14F-4D97-AF65-F5344CB8AC3E}">
        <p14:creationId xmlns:p14="http://schemas.microsoft.com/office/powerpoint/2010/main" val="3234702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9C0BB-5192-ED1D-840B-3F292832D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45D9F-5753-2022-398A-B6BB0D9AA0FC}"/>
              </a:ext>
            </a:extLst>
          </p:cNvPr>
          <p:cNvSpPr>
            <a:spLocks noGrp="1"/>
          </p:cNvSpPr>
          <p:nvPr>
            <p:ph type="title"/>
          </p:nvPr>
        </p:nvSpPr>
        <p:spPr/>
        <p:txBody>
          <a:bodyPr/>
          <a:lstStyle/>
          <a:p>
            <a:r>
              <a:rPr lang="en-US" sz="4400" dirty="0"/>
              <a:t>1-487 FAR</a:t>
            </a:r>
            <a:endParaRPr lang="en-US" dirty="0"/>
          </a:p>
        </p:txBody>
      </p:sp>
      <p:pic>
        <p:nvPicPr>
          <p:cNvPr id="3" name="Picture 2">
            <a:extLst>
              <a:ext uri="{FF2B5EF4-FFF2-40B4-BE49-F238E27FC236}">
                <a16:creationId xmlns:a16="http://schemas.microsoft.com/office/drawing/2014/main" id="{2CCD1087-E889-913E-C34A-EE5A0BC86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725" y="2438400"/>
            <a:ext cx="2114550" cy="2266950"/>
          </a:xfrm>
          <a:prstGeom prst="rect">
            <a:avLst/>
          </a:prstGeom>
        </p:spPr>
      </p:pic>
    </p:spTree>
    <p:extLst>
      <p:ext uri="{BB962C8B-B14F-4D97-AF65-F5344CB8AC3E}">
        <p14:creationId xmlns:p14="http://schemas.microsoft.com/office/powerpoint/2010/main" val="3261600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59D8B-B85F-9F11-611F-76C644AD6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2C70D-AD8E-A230-75D2-8E4C66299102}"/>
              </a:ext>
            </a:extLst>
          </p:cNvPr>
          <p:cNvSpPr>
            <a:spLocks noGrp="1"/>
          </p:cNvSpPr>
          <p:nvPr>
            <p:ph type="title"/>
          </p:nvPr>
        </p:nvSpPr>
        <p:spPr/>
        <p:txBody>
          <a:bodyPr/>
          <a:lstStyle/>
          <a:p>
            <a:r>
              <a:rPr lang="en-US" sz="4400" dirty="0"/>
              <a:t>1-487 FAR</a:t>
            </a:r>
            <a:br>
              <a:rPr lang="en-US" sz="4400" dirty="0"/>
            </a:br>
            <a:r>
              <a:rPr lang="en-US" sz="4400" dirty="0"/>
              <a:t>CMD and STAFF</a:t>
            </a:r>
            <a:endParaRPr lang="en-US" dirty="0"/>
          </a:p>
        </p:txBody>
      </p:sp>
    </p:spTree>
    <p:extLst>
      <p:ext uri="{BB962C8B-B14F-4D97-AF65-F5344CB8AC3E}">
        <p14:creationId xmlns:p14="http://schemas.microsoft.com/office/powerpoint/2010/main" val="3245878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FDF1E-6188-AD1C-ABC7-105BB2DF1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B0922-F076-C32E-5C55-A218B3647C3D}"/>
              </a:ext>
            </a:extLst>
          </p:cNvPr>
          <p:cNvSpPr>
            <a:spLocks noGrp="1"/>
          </p:cNvSpPr>
          <p:nvPr>
            <p:ph type="title"/>
          </p:nvPr>
        </p:nvSpPr>
        <p:spPr/>
        <p:txBody>
          <a:bodyPr/>
          <a:lstStyle/>
          <a:p>
            <a:r>
              <a:rPr lang="en-US" sz="4400" dirty="0"/>
              <a:t>1-487 FAR</a:t>
            </a:r>
            <a:br>
              <a:rPr lang="en-US" sz="4400" dirty="0"/>
            </a:br>
            <a:r>
              <a:rPr lang="en-US" sz="4400" dirty="0"/>
              <a:t>BATTERIES</a:t>
            </a:r>
            <a:endParaRPr lang="en-US" dirty="0"/>
          </a:p>
        </p:txBody>
      </p:sp>
    </p:spTree>
    <p:extLst>
      <p:ext uri="{BB962C8B-B14F-4D97-AF65-F5344CB8AC3E}">
        <p14:creationId xmlns:p14="http://schemas.microsoft.com/office/powerpoint/2010/main" val="281054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AAF7D-7A99-FDD9-93AE-2822999BC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DA3F9-FF99-95DD-9C6C-9B982C140B52}"/>
              </a:ext>
            </a:extLst>
          </p:cNvPr>
          <p:cNvSpPr>
            <a:spLocks noGrp="1"/>
          </p:cNvSpPr>
          <p:nvPr>
            <p:ph type="title"/>
          </p:nvPr>
        </p:nvSpPr>
        <p:spPr/>
        <p:txBody>
          <a:bodyPr/>
          <a:lstStyle/>
          <a:p>
            <a:r>
              <a:rPr lang="en-US" sz="3600" dirty="0"/>
              <a:t>Problem Statement</a:t>
            </a:r>
          </a:p>
        </p:txBody>
      </p:sp>
      <p:sp>
        <p:nvSpPr>
          <p:cNvPr id="3" name="Content Placeholder 2">
            <a:extLst>
              <a:ext uri="{FF2B5EF4-FFF2-40B4-BE49-F238E27FC236}">
                <a16:creationId xmlns:a16="http://schemas.microsoft.com/office/drawing/2014/main" id="{567BA000-E58D-7B39-80A9-262A7A15ED82}"/>
              </a:ext>
            </a:extLst>
          </p:cNvPr>
          <p:cNvSpPr>
            <a:spLocks noGrp="1"/>
          </p:cNvSpPr>
          <p:nvPr>
            <p:ph idx="1"/>
          </p:nvPr>
        </p:nvSpPr>
        <p:spPr>
          <a:xfrm>
            <a:off x="533400" y="2057400"/>
            <a:ext cx="8229600" cy="1828800"/>
          </a:xfrm>
        </p:spPr>
        <p:txBody>
          <a:bodyPr/>
          <a:lstStyle/>
          <a:p>
            <a:pPr marL="0" indent="0" algn="ctr">
              <a:buNone/>
            </a:pPr>
            <a:r>
              <a:rPr lang="en-US" sz="1800" dirty="0">
                <a:solidFill>
                  <a:srgbClr val="000000"/>
                </a:solidFill>
                <a:latin typeface="Arial" panose="020B0604020202020204" pitchFamily="34" charset="0"/>
                <a:ea typeface="Times New Roman" panose="02020603050405020304" pitchFamily="18" charset="0"/>
              </a:rPr>
              <a:t>Codify and publish a</a:t>
            </a:r>
            <a:r>
              <a:rPr lang="en-US" sz="1800" dirty="0">
                <a:solidFill>
                  <a:srgbClr val="000000"/>
                </a:solidFill>
                <a:effectLst/>
                <a:latin typeface="Arial" panose="020B0604020202020204" pitchFamily="34" charset="0"/>
                <a:ea typeface="Times New Roman" panose="02020603050405020304" pitchFamily="18" charset="0"/>
              </a:rPr>
              <a:t> progressive and deliberate tool to encourage and facilitate assignments for operational development, with special emphasis on Inactive Duty for Training (IDT) positions in the grades of E8 to E9</a:t>
            </a:r>
            <a:endParaRPr lang="en-US" sz="1600" dirty="0"/>
          </a:p>
        </p:txBody>
      </p:sp>
    </p:spTree>
    <p:extLst>
      <p:ext uri="{BB962C8B-B14F-4D97-AF65-F5344CB8AC3E}">
        <p14:creationId xmlns:p14="http://schemas.microsoft.com/office/powerpoint/2010/main" val="3332268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6F9A6-6EAD-5C84-3C34-7D88E94B1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6F3274-3E47-5C03-0CB6-3E40FFA6B518}"/>
              </a:ext>
            </a:extLst>
          </p:cNvPr>
          <p:cNvSpPr>
            <a:spLocks noGrp="1"/>
          </p:cNvSpPr>
          <p:nvPr>
            <p:ph type="title"/>
          </p:nvPr>
        </p:nvSpPr>
        <p:spPr/>
        <p:txBody>
          <a:bodyPr/>
          <a:lstStyle/>
          <a:p>
            <a:r>
              <a:rPr lang="en-US" sz="4400" dirty="0"/>
              <a:t>227 BEB</a:t>
            </a:r>
            <a:endParaRPr lang="en-US" dirty="0"/>
          </a:p>
        </p:txBody>
      </p:sp>
      <p:pic>
        <p:nvPicPr>
          <p:cNvPr id="4" name="Picture 3">
            <a:extLst>
              <a:ext uri="{FF2B5EF4-FFF2-40B4-BE49-F238E27FC236}">
                <a16:creationId xmlns:a16="http://schemas.microsoft.com/office/drawing/2014/main" id="{4F04FC24-09A7-1956-18D0-0522D97DB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441431"/>
            <a:ext cx="1681129" cy="1975138"/>
          </a:xfrm>
          <a:prstGeom prst="rect">
            <a:avLst/>
          </a:prstGeom>
        </p:spPr>
      </p:pic>
    </p:spTree>
    <p:extLst>
      <p:ext uri="{BB962C8B-B14F-4D97-AF65-F5344CB8AC3E}">
        <p14:creationId xmlns:p14="http://schemas.microsoft.com/office/powerpoint/2010/main" val="280967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2059B-4D82-1040-3508-5AB4BA4D1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95B32-085F-788B-AE7F-E0470BE33EA0}"/>
              </a:ext>
            </a:extLst>
          </p:cNvPr>
          <p:cNvSpPr>
            <a:spLocks noGrp="1"/>
          </p:cNvSpPr>
          <p:nvPr>
            <p:ph type="title"/>
          </p:nvPr>
        </p:nvSpPr>
        <p:spPr/>
        <p:txBody>
          <a:bodyPr/>
          <a:lstStyle/>
          <a:p>
            <a:r>
              <a:rPr lang="en-US" sz="4400" dirty="0"/>
              <a:t>227 BEB</a:t>
            </a:r>
            <a:br>
              <a:rPr lang="en-US" sz="4400" dirty="0"/>
            </a:br>
            <a:r>
              <a:rPr lang="en-US" sz="4400" dirty="0"/>
              <a:t>CMD and STAFF</a:t>
            </a:r>
            <a:endParaRPr lang="en-US" dirty="0"/>
          </a:p>
        </p:txBody>
      </p:sp>
    </p:spTree>
    <p:extLst>
      <p:ext uri="{BB962C8B-B14F-4D97-AF65-F5344CB8AC3E}">
        <p14:creationId xmlns:p14="http://schemas.microsoft.com/office/powerpoint/2010/main" val="3688010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BD048-A7E0-5AEF-855F-F61A5EF14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38A97-A5C9-5777-75A7-3E9CFC620147}"/>
              </a:ext>
            </a:extLst>
          </p:cNvPr>
          <p:cNvSpPr>
            <a:spLocks noGrp="1"/>
          </p:cNvSpPr>
          <p:nvPr>
            <p:ph type="title"/>
          </p:nvPr>
        </p:nvSpPr>
        <p:spPr/>
        <p:txBody>
          <a:bodyPr/>
          <a:lstStyle/>
          <a:p>
            <a:r>
              <a:rPr lang="en-US" sz="4400" dirty="0"/>
              <a:t>227 BEB</a:t>
            </a:r>
            <a:br>
              <a:rPr lang="en-US" sz="4400" dirty="0"/>
            </a:br>
            <a:r>
              <a:rPr lang="en-US" sz="4400" dirty="0"/>
              <a:t>COMPANIES</a:t>
            </a:r>
            <a:endParaRPr lang="en-US" dirty="0"/>
          </a:p>
        </p:txBody>
      </p:sp>
    </p:spTree>
    <p:extLst>
      <p:ext uri="{BB962C8B-B14F-4D97-AF65-F5344CB8AC3E}">
        <p14:creationId xmlns:p14="http://schemas.microsoft.com/office/powerpoint/2010/main" val="3846258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854D8-67C8-31D3-1D13-EDBA1695D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C447B-C4D7-E6AC-E524-7B90D4CFC8C1}"/>
              </a:ext>
            </a:extLst>
          </p:cNvPr>
          <p:cNvSpPr>
            <a:spLocks noGrp="1"/>
          </p:cNvSpPr>
          <p:nvPr>
            <p:ph type="title"/>
          </p:nvPr>
        </p:nvSpPr>
        <p:spPr/>
        <p:txBody>
          <a:bodyPr/>
          <a:lstStyle/>
          <a:p>
            <a:r>
              <a:rPr lang="en-US" sz="4400" dirty="0"/>
              <a:t>29 BSB</a:t>
            </a:r>
            <a:endParaRPr lang="en-US" dirty="0"/>
          </a:p>
        </p:txBody>
      </p:sp>
      <p:pic>
        <p:nvPicPr>
          <p:cNvPr id="3" name="Picture 2">
            <a:extLst>
              <a:ext uri="{FF2B5EF4-FFF2-40B4-BE49-F238E27FC236}">
                <a16:creationId xmlns:a16="http://schemas.microsoft.com/office/drawing/2014/main" id="{285E1C30-B970-134A-6E43-344B272EE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590800"/>
            <a:ext cx="1848109" cy="1887570"/>
          </a:xfrm>
          <a:prstGeom prst="rect">
            <a:avLst/>
          </a:prstGeom>
        </p:spPr>
      </p:pic>
    </p:spTree>
    <p:extLst>
      <p:ext uri="{BB962C8B-B14F-4D97-AF65-F5344CB8AC3E}">
        <p14:creationId xmlns:p14="http://schemas.microsoft.com/office/powerpoint/2010/main" val="2143918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31F08-D936-6988-1D25-445E0704D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3E06D-AB98-91D9-3B5A-42D8E9197064}"/>
              </a:ext>
            </a:extLst>
          </p:cNvPr>
          <p:cNvSpPr>
            <a:spLocks noGrp="1"/>
          </p:cNvSpPr>
          <p:nvPr>
            <p:ph type="title"/>
          </p:nvPr>
        </p:nvSpPr>
        <p:spPr>
          <a:xfrm>
            <a:off x="457200" y="304800"/>
            <a:ext cx="8229600" cy="1143000"/>
          </a:xfrm>
        </p:spPr>
        <p:txBody>
          <a:bodyPr/>
          <a:lstStyle/>
          <a:p>
            <a:r>
              <a:rPr lang="en-US" sz="4400" dirty="0"/>
              <a:t>29 BSB</a:t>
            </a:r>
            <a:br>
              <a:rPr lang="en-US" sz="4400" dirty="0"/>
            </a:br>
            <a:r>
              <a:rPr lang="en-US" sz="4400" dirty="0"/>
              <a:t>CMD and STAFF</a:t>
            </a:r>
            <a:endParaRPr lang="en-US" dirty="0"/>
          </a:p>
        </p:txBody>
      </p:sp>
    </p:spTree>
    <p:extLst>
      <p:ext uri="{BB962C8B-B14F-4D97-AF65-F5344CB8AC3E}">
        <p14:creationId xmlns:p14="http://schemas.microsoft.com/office/powerpoint/2010/main" val="2405650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ECD8B-E88E-3015-8CD7-F6D931FFE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07989-B670-E842-E23C-FF782A2F3DC4}"/>
              </a:ext>
            </a:extLst>
          </p:cNvPr>
          <p:cNvSpPr>
            <a:spLocks noGrp="1"/>
          </p:cNvSpPr>
          <p:nvPr>
            <p:ph type="title"/>
          </p:nvPr>
        </p:nvSpPr>
        <p:spPr>
          <a:xfrm>
            <a:off x="457200" y="304800"/>
            <a:ext cx="8229600" cy="1143000"/>
          </a:xfrm>
        </p:spPr>
        <p:txBody>
          <a:bodyPr/>
          <a:lstStyle/>
          <a:p>
            <a:r>
              <a:rPr lang="en-US" sz="4400" dirty="0"/>
              <a:t>29 BSB</a:t>
            </a:r>
            <a:br>
              <a:rPr lang="en-US" sz="4400" dirty="0"/>
            </a:br>
            <a:r>
              <a:rPr lang="en-US" sz="4400" dirty="0"/>
              <a:t>COMPANIES</a:t>
            </a:r>
            <a:endParaRPr lang="en-US" dirty="0"/>
          </a:p>
        </p:txBody>
      </p:sp>
      <p:pic>
        <p:nvPicPr>
          <p:cNvPr id="4" name="Picture 3">
            <a:extLst>
              <a:ext uri="{FF2B5EF4-FFF2-40B4-BE49-F238E27FC236}">
                <a16:creationId xmlns:a16="http://schemas.microsoft.com/office/drawing/2014/main" id="{B7E720AD-EB60-4B4A-43FA-D31EF0B92837}"/>
              </a:ext>
            </a:extLst>
          </p:cNvPr>
          <p:cNvPicPr>
            <a:picLocks noChangeAspect="1"/>
          </p:cNvPicPr>
          <p:nvPr/>
        </p:nvPicPr>
        <p:blipFill>
          <a:blip r:embed="rId2"/>
          <a:stretch>
            <a:fillRect/>
          </a:stretch>
        </p:blipFill>
        <p:spPr>
          <a:xfrm>
            <a:off x="438615" y="1786519"/>
            <a:ext cx="1790700" cy="1285875"/>
          </a:xfrm>
          <a:prstGeom prst="rect">
            <a:avLst/>
          </a:prstGeom>
        </p:spPr>
      </p:pic>
      <p:pic>
        <p:nvPicPr>
          <p:cNvPr id="6" name="Picture 5">
            <a:extLst>
              <a:ext uri="{FF2B5EF4-FFF2-40B4-BE49-F238E27FC236}">
                <a16:creationId xmlns:a16="http://schemas.microsoft.com/office/drawing/2014/main" id="{DE727158-E588-4728-F278-103A07C96B72}"/>
              </a:ext>
            </a:extLst>
          </p:cNvPr>
          <p:cNvPicPr>
            <a:picLocks noChangeAspect="1"/>
          </p:cNvPicPr>
          <p:nvPr/>
        </p:nvPicPr>
        <p:blipFill>
          <a:blip r:embed="rId3"/>
          <a:srcRect t="79633" r="-1587"/>
          <a:stretch/>
        </p:blipFill>
        <p:spPr>
          <a:xfrm>
            <a:off x="1611699" y="4191000"/>
            <a:ext cx="1828800" cy="1266825"/>
          </a:xfrm>
          <a:prstGeom prst="rect">
            <a:avLst/>
          </a:prstGeom>
        </p:spPr>
      </p:pic>
      <p:pic>
        <p:nvPicPr>
          <p:cNvPr id="7" name="Picture 6">
            <a:extLst>
              <a:ext uri="{FF2B5EF4-FFF2-40B4-BE49-F238E27FC236}">
                <a16:creationId xmlns:a16="http://schemas.microsoft.com/office/drawing/2014/main" id="{53131725-AB5E-3135-7C16-F09D452A5408}"/>
              </a:ext>
            </a:extLst>
          </p:cNvPr>
          <p:cNvPicPr>
            <a:picLocks noChangeAspect="1"/>
          </p:cNvPicPr>
          <p:nvPr/>
        </p:nvPicPr>
        <p:blipFill>
          <a:blip r:embed="rId3"/>
          <a:srcRect t="53434" b="26964"/>
          <a:stretch/>
        </p:blipFill>
        <p:spPr>
          <a:xfrm>
            <a:off x="6925024" y="1786518"/>
            <a:ext cx="1800225" cy="1219201"/>
          </a:xfrm>
          <a:prstGeom prst="rect">
            <a:avLst/>
          </a:prstGeom>
        </p:spPr>
      </p:pic>
      <p:pic>
        <p:nvPicPr>
          <p:cNvPr id="8" name="Picture 7">
            <a:extLst>
              <a:ext uri="{FF2B5EF4-FFF2-40B4-BE49-F238E27FC236}">
                <a16:creationId xmlns:a16="http://schemas.microsoft.com/office/drawing/2014/main" id="{96A0BE6D-571C-C4EF-61CE-35A6D42412BB}"/>
              </a:ext>
            </a:extLst>
          </p:cNvPr>
          <p:cNvPicPr>
            <a:picLocks noChangeAspect="1"/>
          </p:cNvPicPr>
          <p:nvPr/>
        </p:nvPicPr>
        <p:blipFill>
          <a:blip r:embed="rId3"/>
          <a:srcRect t="26953" b="53446"/>
          <a:stretch/>
        </p:blipFill>
        <p:spPr>
          <a:xfrm>
            <a:off x="4680724" y="1797905"/>
            <a:ext cx="1800225" cy="1219200"/>
          </a:xfrm>
          <a:prstGeom prst="rect">
            <a:avLst/>
          </a:prstGeom>
        </p:spPr>
      </p:pic>
      <p:pic>
        <p:nvPicPr>
          <p:cNvPr id="9" name="Picture 8">
            <a:extLst>
              <a:ext uri="{FF2B5EF4-FFF2-40B4-BE49-F238E27FC236}">
                <a16:creationId xmlns:a16="http://schemas.microsoft.com/office/drawing/2014/main" id="{24DEDB2A-38B1-B522-17FE-55725579236C}"/>
              </a:ext>
            </a:extLst>
          </p:cNvPr>
          <p:cNvPicPr>
            <a:picLocks noChangeAspect="1"/>
          </p:cNvPicPr>
          <p:nvPr/>
        </p:nvPicPr>
        <p:blipFill>
          <a:blip r:embed="rId3"/>
          <a:srcRect b="79326"/>
          <a:stretch/>
        </p:blipFill>
        <p:spPr>
          <a:xfrm>
            <a:off x="2526099" y="1786518"/>
            <a:ext cx="1800225" cy="1285876"/>
          </a:xfrm>
          <a:prstGeom prst="rect">
            <a:avLst/>
          </a:prstGeom>
        </p:spPr>
      </p:pic>
      <p:pic>
        <p:nvPicPr>
          <p:cNvPr id="11" name="Picture 10">
            <a:extLst>
              <a:ext uri="{FF2B5EF4-FFF2-40B4-BE49-F238E27FC236}">
                <a16:creationId xmlns:a16="http://schemas.microsoft.com/office/drawing/2014/main" id="{D9F52DFB-7BDF-C965-362D-124D48FF2EFD}"/>
              </a:ext>
            </a:extLst>
          </p:cNvPr>
          <p:cNvPicPr>
            <a:picLocks noChangeAspect="1"/>
          </p:cNvPicPr>
          <p:nvPr/>
        </p:nvPicPr>
        <p:blipFill>
          <a:blip r:embed="rId4"/>
          <a:stretch>
            <a:fillRect/>
          </a:stretch>
        </p:blipFill>
        <p:spPr>
          <a:xfrm>
            <a:off x="5115274" y="4191000"/>
            <a:ext cx="1809750" cy="1323975"/>
          </a:xfrm>
          <a:prstGeom prst="rect">
            <a:avLst/>
          </a:prstGeom>
        </p:spPr>
      </p:pic>
      <p:sp>
        <p:nvSpPr>
          <p:cNvPr id="12" name="TextBox 11">
            <a:extLst>
              <a:ext uri="{FF2B5EF4-FFF2-40B4-BE49-F238E27FC236}">
                <a16:creationId xmlns:a16="http://schemas.microsoft.com/office/drawing/2014/main" id="{21EF7BE2-9D2D-B866-1982-6CCE56FF5A1B}"/>
              </a:ext>
            </a:extLst>
          </p:cNvPr>
          <p:cNvSpPr txBox="1"/>
          <p:nvPr/>
        </p:nvSpPr>
        <p:spPr>
          <a:xfrm>
            <a:off x="6934299" y="3041031"/>
            <a:ext cx="1790950" cy="954107"/>
          </a:xfrm>
          <a:prstGeom prst="rect">
            <a:avLst/>
          </a:prstGeom>
          <a:solidFill>
            <a:srgbClr val="FFFF00"/>
          </a:solidFill>
          <a:ln>
            <a:solidFill>
              <a:schemeClr val="tx1"/>
            </a:solidFill>
          </a:ln>
        </p:spPr>
        <p:txBody>
          <a:bodyPr wrap="square" rtlCol="0">
            <a:spAutoFit/>
          </a:bodyPr>
          <a:lstStyle/>
          <a:p>
            <a:r>
              <a:rPr lang="en-US" sz="1400" dirty="0">
                <a:solidFill>
                  <a:srgbClr val="FF0000"/>
                </a:solidFill>
              </a:rPr>
              <a:t>Separated 27 Apr 25 / Medical</a:t>
            </a:r>
          </a:p>
          <a:p>
            <a:r>
              <a:rPr lang="en-US" sz="1400" dirty="0">
                <a:solidFill>
                  <a:srgbClr val="FF0000"/>
                </a:solidFill>
              </a:rPr>
              <a:t>VFR not received a/o 13 May 25</a:t>
            </a:r>
            <a:endParaRPr lang="en-US" dirty="0"/>
          </a:p>
        </p:txBody>
      </p:sp>
    </p:spTree>
    <p:extLst>
      <p:ext uri="{BB962C8B-B14F-4D97-AF65-F5344CB8AC3E}">
        <p14:creationId xmlns:p14="http://schemas.microsoft.com/office/powerpoint/2010/main" val="1416168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521C9-75C5-B2FA-2DF2-283C48971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6C6F0-3FAF-ACEA-E7F5-3F10856B0D1E}"/>
              </a:ext>
            </a:extLst>
          </p:cNvPr>
          <p:cNvSpPr>
            <a:spLocks noGrp="1"/>
          </p:cNvSpPr>
          <p:nvPr>
            <p:ph type="title"/>
          </p:nvPr>
        </p:nvSpPr>
        <p:spPr/>
        <p:txBody>
          <a:bodyPr/>
          <a:lstStyle/>
          <a:p>
            <a:r>
              <a:rPr lang="en-US" sz="4400" dirty="0"/>
              <a:t>103 TC</a:t>
            </a:r>
            <a:endParaRPr lang="en-US" dirty="0"/>
          </a:p>
        </p:txBody>
      </p:sp>
      <p:pic>
        <p:nvPicPr>
          <p:cNvPr id="5" name="Picture 2" descr="File:Hawaii army national guard patch ...">
            <a:extLst>
              <a:ext uri="{FF2B5EF4-FFF2-40B4-BE49-F238E27FC236}">
                <a16:creationId xmlns:a16="http://schemas.microsoft.com/office/drawing/2014/main" id="{E0B12E5D-8B43-E655-CED0-17044DBA1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362200"/>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466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17A02-5C6E-1FCB-6B72-FBDD522F1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E1174-CB19-323A-A2B0-54438B62837E}"/>
              </a:ext>
            </a:extLst>
          </p:cNvPr>
          <p:cNvSpPr>
            <a:spLocks noGrp="1"/>
          </p:cNvSpPr>
          <p:nvPr>
            <p:ph type="title"/>
          </p:nvPr>
        </p:nvSpPr>
        <p:spPr/>
        <p:txBody>
          <a:bodyPr/>
          <a:lstStyle/>
          <a:p>
            <a:r>
              <a:rPr lang="en-US" sz="4400" dirty="0"/>
              <a:t>HHC, 103 TC</a:t>
            </a:r>
            <a:endParaRPr lang="en-US" dirty="0"/>
          </a:p>
        </p:txBody>
      </p:sp>
      <p:pic>
        <p:nvPicPr>
          <p:cNvPr id="3" name="Picture 28">
            <a:extLst>
              <a:ext uri="{FF2B5EF4-FFF2-40B4-BE49-F238E27FC236}">
                <a16:creationId xmlns:a16="http://schemas.microsoft.com/office/drawing/2014/main" id="{39586C9A-1D97-154C-29EA-0DE9A3B7C608}"/>
              </a:ext>
            </a:extLst>
          </p:cNvPr>
          <p:cNvPicPr>
            <a:picLocks noChangeAspect="1"/>
          </p:cNvPicPr>
          <p:nvPr/>
        </p:nvPicPr>
        <p:blipFill>
          <a:blip r:embed="rId2"/>
          <a:stretch>
            <a:fillRect/>
          </a:stretch>
        </p:blipFill>
        <p:spPr>
          <a:xfrm>
            <a:off x="3676033" y="2386515"/>
            <a:ext cx="1791933" cy="2084969"/>
          </a:xfrm>
          <a:prstGeom prst="rect">
            <a:avLst/>
          </a:prstGeom>
        </p:spPr>
      </p:pic>
    </p:spTree>
    <p:extLst>
      <p:ext uri="{BB962C8B-B14F-4D97-AF65-F5344CB8AC3E}">
        <p14:creationId xmlns:p14="http://schemas.microsoft.com/office/powerpoint/2010/main" val="1135512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D95B9-D47E-3420-62B5-FE6C10684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C9D22-923C-C9B9-28E7-CB88E93C31A2}"/>
              </a:ext>
            </a:extLst>
          </p:cNvPr>
          <p:cNvSpPr>
            <a:spLocks noGrp="1"/>
          </p:cNvSpPr>
          <p:nvPr>
            <p:ph type="title"/>
          </p:nvPr>
        </p:nvSpPr>
        <p:spPr/>
        <p:txBody>
          <a:bodyPr/>
          <a:lstStyle/>
          <a:p>
            <a:r>
              <a:rPr lang="en-US" sz="4400" dirty="0"/>
              <a:t>1950 CCT</a:t>
            </a:r>
            <a:endParaRPr lang="en-US" dirty="0"/>
          </a:p>
        </p:txBody>
      </p:sp>
      <p:pic>
        <p:nvPicPr>
          <p:cNvPr id="4" name="Picture 32">
            <a:extLst>
              <a:ext uri="{FF2B5EF4-FFF2-40B4-BE49-F238E27FC236}">
                <a16:creationId xmlns:a16="http://schemas.microsoft.com/office/drawing/2014/main" id="{39E87834-021B-2019-AF14-698E39F41E27}"/>
              </a:ext>
            </a:extLst>
          </p:cNvPr>
          <p:cNvPicPr>
            <a:picLocks noChangeAspect="1"/>
          </p:cNvPicPr>
          <p:nvPr/>
        </p:nvPicPr>
        <p:blipFill>
          <a:blip r:embed="rId2"/>
          <a:stretch>
            <a:fillRect/>
          </a:stretch>
        </p:blipFill>
        <p:spPr>
          <a:xfrm flipH="1">
            <a:off x="3810000" y="2514600"/>
            <a:ext cx="1618408" cy="1668984"/>
          </a:xfrm>
          <a:prstGeom prst="rect">
            <a:avLst/>
          </a:prstGeom>
        </p:spPr>
      </p:pic>
    </p:spTree>
    <p:extLst>
      <p:ext uri="{BB962C8B-B14F-4D97-AF65-F5344CB8AC3E}">
        <p14:creationId xmlns:p14="http://schemas.microsoft.com/office/powerpoint/2010/main" val="743506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4CB1A-A67F-4ED7-90FE-CD4378D765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9FC63F-70A1-757E-3044-6AABEC538202}"/>
              </a:ext>
            </a:extLst>
          </p:cNvPr>
          <p:cNvSpPr>
            <a:spLocks noGrp="1"/>
          </p:cNvSpPr>
          <p:nvPr>
            <p:ph type="title"/>
          </p:nvPr>
        </p:nvSpPr>
        <p:spPr/>
        <p:txBody>
          <a:bodyPr/>
          <a:lstStyle/>
          <a:p>
            <a:r>
              <a:rPr lang="en-US" sz="4400" dirty="0"/>
              <a:t>297 EN FFT</a:t>
            </a:r>
            <a:endParaRPr lang="en-US" dirty="0"/>
          </a:p>
        </p:txBody>
      </p:sp>
      <p:pic>
        <p:nvPicPr>
          <p:cNvPr id="3" name="Picture 33">
            <a:extLst>
              <a:ext uri="{FF2B5EF4-FFF2-40B4-BE49-F238E27FC236}">
                <a16:creationId xmlns:a16="http://schemas.microsoft.com/office/drawing/2014/main" id="{D36F6748-31AE-C339-B9A9-18D967265054}"/>
              </a:ext>
            </a:extLst>
          </p:cNvPr>
          <p:cNvPicPr>
            <a:picLocks noChangeAspect="1"/>
          </p:cNvPicPr>
          <p:nvPr/>
        </p:nvPicPr>
        <p:blipFill>
          <a:blip r:embed="rId2"/>
          <a:stretch>
            <a:fillRect/>
          </a:stretch>
        </p:blipFill>
        <p:spPr>
          <a:xfrm>
            <a:off x="3675210" y="2362200"/>
            <a:ext cx="1793580" cy="1842053"/>
          </a:xfrm>
          <a:prstGeom prst="rect">
            <a:avLst/>
          </a:prstGeom>
        </p:spPr>
      </p:pic>
    </p:spTree>
    <p:extLst>
      <p:ext uri="{BB962C8B-B14F-4D97-AF65-F5344CB8AC3E}">
        <p14:creationId xmlns:p14="http://schemas.microsoft.com/office/powerpoint/2010/main" val="409986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AB23-1427-4753-6DC8-B7E1BD2EC6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0C338-4BDA-1735-6F22-221FB2A54444}"/>
              </a:ext>
            </a:extLst>
          </p:cNvPr>
          <p:cNvSpPr>
            <a:spLocks noGrp="1"/>
          </p:cNvSpPr>
          <p:nvPr>
            <p:ph type="title"/>
          </p:nvPr>
        </p:nvSpPr>
        <p:spPr/>
        <p:txBody>
          <a:bodyPr/>
          <a:lstStyle/>
          <a:p>
            <a:r>
              <a:rPr lang="en-US" sz="3600" dirty="0"/>
              <a:t>Facts</a:t>
            </a:r>
          </a:p>
        </p:txBody>
      </p:sp>
      <p:sp>
        <p:nvSpPr>
          <p:cNvPr id="3" name="Content Placeholder 2">
            <a:extLst>
              <a:ext uri="{FF2B5EF4-FFF2-40B4-BE49-F238E27FC236}">
                <a16:creationId xmlns:a16="http://schemas.microsoft.com/office/drawing/2014/main" id="{44224940-3350-63AB-73AB-B13CFF8C4180}"/>
              </a:ext>
            </a:extLst>
          </p:cNvPr>
          <p:cNvSpPr>
            <a:spLocks noGrp="1"/>
          </p:cNvSpPr>
          <p:nvPr>
            <p:ph idx="1"/>
          </p:nvPr>
        </p:nvSpPr>
        <p:spPr>
          <a:xfrm>
            <a:off x="457200" y="1166019"/>
            <a:ext cx="8229600" cy="3405982"/>
          </a:xfrm>
        </p:spPr>
        <p:txBody>
          <a:bodyPr/>
          <a:lstStyle/>
          <a:p>
            <a:pPr>
              <a:buFont typeface="Arial" panose="020B0604020202020204" pitchFamily="34" charset="0"/>
              <a:buChar char="•"/>
            </a:pPr>
            <a:r>
              <a:rPr lang="en-US" sz="1600" dirty="0"/>
              <a:t>E8 and E9 IDT positions are filled through the traditional Enlisted Promotion System (EPS) vacancy fill process using a vacancy fill request (VFR) form</a:t>
            </a:r>
          </a:p>
          <a:p>
            <a:pPr>
              <a:buFont typeface="Arial" panose="020B0604020202020204" pitchFamily="34" charset="0"/>
              <a:buChar char="•"/>
            </a:pPr>
            <a:r>
              <a:rPr lang="en-US" sz="1600" dirty="0"/>
              <a:t>No collaboration or cross-talk among MSCs to discuss assignments or professional development</a:t>
            </a:r>
          </a:p>
          <a:p>
            <a:pPr>
              <a:buFont typeface="Arial" panose="020B0604020202020204" pitchFamily="34" charset="0"/>
              <a:buChar char="•"/>
            </a:pPr>
            <a:r>
              <a:rPr lang="en-US" sz="1600" dirty="0"/>
              <a:t>Systemic issues affecting promotion and management board continue, including delinquent and overinflated evaluation reports and non-submission of SGM-A selection packets</a:t>
            </a:r>
          </a:p>
          <a:p>
            <a:pPr>
              <a:buFont typeface="Arial" panose="020B0604020202020204" pitchFamily="34" charset="0"/>
              <a:buChar char="•"/>
            </a:pPr>
            <a:r>
              <a:rPr lang="en-US" sz="1600" dirty="0"/>
              <a:t>Reactive backfill process; no platform to discuss current and future E8 and E9 assignments and coordinate transitions seamlessly based on projected and emergent vacancies</a:t>
            </a:r>
          </a:p>
          <a:p>
            <a:pPr>
              <a:buFont typeface="Arial" panose="020B0604020202020204" pitchFamily="34" charset="0"/>
              <a:buChar char="•"/>
            </a:pPr>
            <a:endParaRPr lang="en-US" sz="1600" dirty="0"/>
          </a:p>
          <a:p>
            <a:pPr marL="0" indent="0">
              <a:buNone/>
            </a:pPr>
            <a:endParaRPr lang="en-US" sz="1200" dirty="0"/>
          </a:p>
          <a:p>
            <a:pPr marL="457200" lvl="1" indent="0">
              <a:buNone/>
            </a:pPr>
            <a:endParaRPr lang="en-US" sz="1200" dirty="0"/>
          </a:p>
          <a:p>
            <a:pPr marL="457200" lvl="1" indent="0">
              <a:buNone/>
            </a:pPr>
            <a:endParaRPr lang="en-US" sz="1200" dirty="0"/>
          </a:p>
          <a:p>
            <a:pPr marL="0" indent="0">
              <a:buNone/>
            </a:pPr>
            <a:endParaRPr lang="en-US" sz="1600" dirty="0"/>
          </a:p>
          <a:p>
            <a:pPr marL="457200" lvl="1" indent="0">
              <a:buNone/>
            </a:pPr>
            <a:endParaRPr lang="en-US" sz="1600" dirty="0"/>
          </a:p>
          <a:p>
            <a:pPr marL="457200" lvl="1" indent="0">
              <a:buNone/>
            </a:pPr>
            <a:endParaRPr lang="en-US" sz="1600" dirty="0"/>
          </a:p>
          <a:p>
            <a:pPr marL="457200" lvl="1" indent="0">
              <a:buNone/>
            </a:pPr>
            <a:endParaRPr lang="en-US" sz="1600" dirty="0"/>
          </a:p>
        </p:txBody>
      </p:sp>
    </p:spTree>
    <p:extLst>
      <p:ext uri="{BB962C8B-B14F-4D97-AF65-F5344CB8AC3E}">
        <p14:creationId xmlns:p14="http://schemas.microsoft.com/office/powerpoint/2010/main" val="2886202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C5086-300E-8DA7-F9C7-2A89F48D8F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80D53-CBF9-8F7D-20E3-2F30532F0ABF}"/>
              </a:ext>
            </a:extLst>
          </p:cNvPr>
          <p:cNvSpPr>
            <a:spLocks noGrp="1"/>
          </p:cNvSpPr>
          <p:nvPr>
            <p:ph type="title"/>
          </p:nvPr>
        </p:nvSpPr>
        <p:spPr/>
        <p:txBody>
          <a:bodyPr/>
          <a:lstStyle/>
          <a:p>
            <a:r>
              <a:rPr lang="en-US" sz="4400" dirty="0"/>
              <a:t>111 AB</a:t>
            </a:r>
            <a:endParaRPr lang="en-US" dirty="0"/>
          </a:p>
        </p:txBody>
      </p:sp>
      <p:pic>
        <p:nvPicPr>
          <p:cNvPr id="4" name="Picture 34">
            <a:extLst>
              <a:ext uri="{FF2B5EF4-FFF2-40B4-BE49-F238E27FC236}">
                <a16:creationId xmlns:a16="http://schemas.microsoft.com/office/drawing/2014/main" id="{154BB800-9407-5991-4339-D067F85CFF63}"/>
              </a:ext>
            </a:extLst>
          </p:cNvPr>
          <p:cNvPicPr>
            <a:picLocks noChangeAspect="1"/>
          </p:cNvPicPr>
          <p:nvPr/>
        </p:nvPicPr>
        <p:blipFill>
          <a:blip r:embed="rId2"/>
          <a:stretch>
            <a:fillRect/>
          </a:stretch>
        </p:blipFill>
        <p:spPr>
          <a:xfrm>
            <a:off x="3702466" y="2362200"/>
            <a:ext cx="1739067" cy="1828800"/>
          </a:xfrm>
          <a:prstGeom prst="rect">
            <a:avLst/>
          </a:prstGeom>
        </p:spPr>
      </p:pic>
    </p:spTree>
    <p:extLst>
      <p:ext uri="{BB962C8B-B14F-4D97-AF65-F5344CB8AC3E}">
        <p14:creationId xmlns:p14="http://schemas.microsoft.com/office/powerpoint/2010/main" val="3728610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843A7-D3A9-519A-6093-3817EF757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0FF2A-1C1F-5A7C-F8CB-1925A15522DF}"/>
              </a:ext>
            </a:extLst>
          </p:cNvPr>
          <p:cNvSpPr>
            <a:spLocks noGrp="1"/>
          </p:cNvSpPr>
          <p:nvPr>
            <p:ph type="title"/>
          </p:nvPr>
        </p:nvSpPr>
        <p:spPr/>
        <p:txBody>
          <a:bodyPr/>
          <a:lstStyle/>
          <a:p>
            <a:r>
              <a:rPr lang="en-US" sz="4400" dirty="0"/>
              <a:t>117 MPAD</a:t>
            </a:r>
            <a:endParaRPr lang="en-US" dirty="0"/>
          </a:p>
        </p:txBody>
      </p:sp>
      <p:pic>
        <p:nvPicPr>
          <p:cNvPr id="3" name="Picture 35">
            <a:extLst>
              <a:ext uri="{FF2B5EF4-FFF2-40B4-BE49-F238E27FC236}">
                <a16:creationId xmlns:a16="http://schemas.microsoft.com/office/drawing/2014/main" id="{971664E3-8BE4-6419-2567-C881D3C196A4}"/>
              </a:ext>
            </a:extLst>
          </p:cNvPr>
          <p:cNvPicPr>
            <a:picLocks noChangeAspect="1"/>
          </p:cNvPicPr>
          <p:nvPr/>
        </p:nvPicPr>
        <p:blipFill>
          <a:blip r:embed="rId2"/>
          <a:stretch>
            <a:fillRect/>
          </a:stretch>
        </p:blipFill>
        <p:spPr>
          <a:xfrm>
            <a:off x="3578579" y="2362200"/>
            <a:ext cx="1986842" cy="1710153"/>
          </a:xfrm>
          <a:prstGeom prst="rect">
            <a:avLst/>
          </a:prstGeom>
        </p:spPr>
      </p:pic>
    </p:spTree>
    <p:extLst>
      <p:ext uri="{BB962C8B-B14F-4D97-AF65-F5344CB8AC3E}">
        <p14:creationId xmlns:p14="http://schemas.microsoft.com/office/powerpoint/2010/main" val="3891784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4746-4B3B-0817-7CAB-9C7D2DDA13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645E5-09E1-7119-D60C-C81D61CEDCEB}"/>
              </a:ext>
            </a:extLst>
          </p:cNvPr>
          <p:cNvSpPr>
            <a:spLocks noGrp="1"/>
          </p:cNvSpPr>
          <p:nvPr>
            <p:ph type="title"/>
          </p:nvPr>
        </p:nvSpPr>
        <p:spPr/>
        <p:txBody>
          <a:bodyPr/>
          <a:lstStyle/>
          <a:p>
            <a:r>
              <a:rPr lang="en-US" sz="4400" dirty="0"/>
              <a:t>B/1109 TASMG (-)</a:t>
            </a:r>
            <a:endParaRPr lang="en-US" dirty="0"/>
          </a:p>
        </p:txBody>
      </p:sp>
      <p:pic>
        <p:nvPicPr>
          <p:cNvPr id="4" name="Picture 41">
            <a:extLst>
              <a:ext uri="{FF2B5EF4-FFF2-40B4-BE49-F238E27FC236}">
                <a16:creationId xmlns:a16="http://schemas.microsoft.com/office/drawing/2014/main" id="{5DDECD57-55F3-8144-091C-7D3292C8EE0C}"/>
              </a:ext>
            </a:extLst>
          </p:cNvPr>
          <p:cNvPicPr>
            <a:picLocks noChangeAspect="1"/>
          </p:cNvPicPr>
          <p:nvPr/>
        </p:nvPicPr>
        <p:blipFill>
          <a:blip r:embed="rId2"/>
          <a:stretch>
            <a:fillRect/>
          </a:stretch>
        </p:blipFill>
        <p:spPr>
          <a:xfrm>
            <a:off x="3505200" y="2324100"/>
            <a:ext cx="1986187" cy="1752600"/>
          </a:xfrm>
          <a:prstGeom prst="rect">
            <a:avLst/>
          </a:prstGeom>
        </p:spPr>
      </p:pic>
    </p:spTree>
    <p:extLst>
      <p:ext uri="{BB962C8B-B14F-4D97-AF65-F5344CB8AC3E}">
        <p14:creationId xmlns:p14="http://schemas.microsoft.com/office/powerpoint/2010/main" val="3463114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EDEC9-29CB-2D16-A422-95D259179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1547E-5030-7816-7D56-5E111F63B430}"/>
              </a:ext>
            </a:extLst>
          </p:cNvPr>
          <p:cNvSpPr>
            <a:spLocks noGrp="1"/>
          </p:cNvSpPr>
          <p:nvPr>
            <p:ph type="title"/>
          </p:nvPr>
        </p:nvSpPr>
        <p:spPr/>
        <p:txBody>
          <a:bodyPr/>
          <a:lstStyle/>
          <a:p>
            <a:r>
              <a:rPr lang="en-US" dirty="0"/>
              <a:t>230 ENG </a:t>
            </a:r>
            <a:r>
              <a:rPr lang="en-US" sz="4400" dirty="0"/>
              <a:t>(-)</a:t>
            </a:r>
            <a:endParaRPr lang="en-US" dirty="0"/>
          </a:p>
        </p:txBody>
      </p:sp>
      <p:pic>
        <p:nvPicPr>
          <p:cNvPr id="3" name="Picture 36">
            <a:extLst>
              <a:ext uri="{FF2B5EF4-FFF2-40B4-BE49-F238E27FC236}">
                <a16:creationId xmlns:a16="http://schemas.microsoft.com/office/drawing/2014/main" id="{B8652700-473D-C48A-6EBC-7045752E021B}"/>
              </a:ext>
            </a:extLst>
          </p:cNvPr>
          <p:cNvPicPr>
            <a:picLocks noChangeAspect="1"/>
          </p:cNvPicPr>
          <p:nvPr/>
        </p:nvPicPr>
        <p:blipFill>
          <a:blip r:embed="rId2"/>
          <a:stretch>
            <a:fillRect/>
          </a:stretch>
        </p:blipFill>
        <p:spPr>
          <a:xfrm>
            <a:off x="3710913" y="2209800"/>
            <a:ext cx="1722173" cy="1787726"/>
          </a:xfrm>
          <a:prstGeom prst="rect">
            <a:avLst/>
          </a:prstGeom>
        </p:spPr>
      </p:pic>
    </p:spTree>
    <p:extLst>
      <p:ext uri="{BB962C8B-B14F-4D97-AF65-F5344CB8AC3E}">
        <p14:creationId xmlns:p14="http://schemas.microsoft.com/office/powerpoint/2010/main" val="3026247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F64F-D424-9D9C-742B-12F6C3CF8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9EDB5-F931-8F1E-B43F-37A4239FD158}"/>
              </a:ext>
            </a:extLst>
          </p:cNvPr>
          <p:cNvSpPr>
            <a:spLocks noGrp="1"/>
          </p:cNvSpPr>
          <p:nvPr>
            <p:ph type="title"/>
          </p:nvPr>
        </p:nvSpPr>
        <p:spPr/>
        <p:txBody>
          <a:bodyPr/>
          <a:lstStyle/>
          <a:p>
            <a:r>
              <a:rPr lang="en-US" dirty="0"/>
              <a:t>B/2-211 AVN</a:t>
            </a:r>
          </a:p>
        </p:txBody>
      </p:sp>
      <p:pic>
        <p:nvPicPr>
          <p:cNvPr id="4" name="Picture 6">
            <a:extLst>
              <a:ext uri="{FF2B5EF4-FFF2-40B4-BE49-F238E27FC236}">
                <a16:creationId xmlns:a16="http://schemas.microsoft.com/office/drawing/2014/main" id="{18A22510-0FD7-77F4-0E7E-F52935B47056}"/>
              </a:ext>
            </a:extLst>
          </p:cNvPr>
          <p:cNvPicPr>
            <a:picLocks noChangeAspect="1"/>
          </p:cNvPicPr>
          <p:nvPr/>
        </p:nvPicPr>
        <p:blipFill>
          <a:blip r:embed="rId2"/>
          <a:stretch>
            <a:fillRect/>
          </a:stretch>
        </p:blipFill>
        <p:spPr>
          <a:xfrm>
            <a:off x="3670717" y="2209800"/>
            <a:ext cx="1802566" cy="2182772"/>
          </a:xfrm>
          <a:prstGeom prst="rect">
            <a:avLst/>
          </a:prstGeom>
        </p:spPr>
      </p:pic>
    </p:spTree>
    <p:extLst>
      <p:ext uri="{BB962C8B-B14F-4D97-AF65-F5344CB8AC3E}">
        <p14:creationId xmlns:p14="http://schemas.microsoft.com/office/powerpoint/2010/main" val="3103403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29B2B-F51B-F2D1-560C-E3BA4FDCE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8FFCF-BDDB-9A2E-0203-364411AD7574}"/>
              </a:ext>
            </a:extLst>
          </p:cNvPr>
          <p:cNvSpPr>
            <a:spLocks noGrp="1"/>
          </p:cNvSpPr>
          <p:nvPr>
            <p:ph type="title"/>
          </p:nvPr>
        </p:nvSpPr>
        <p:spPr/>
        <p:txBody>
          <a:bodyPr/>
          <a:lstStyle/>
          <a:p>
            <a:r>
              <a:rPr lang="en-US" dirty="0"/>
              <a:t>C/1-183 AVN</a:t>
            </a:r>
          </a:p>
        </p:txBody>
      </p:sp>
      <p:pic>
        <p:nvPicPr>
          <p:cNvPr id="3" name="Picture 8">
            <a:extLst>
              <a:ext uri="{FF2B5EF4-FFF2-40B4-BE49-F238E27FC236}">
                <a16:creationId xmlns:a16="http://schemas.microsoft.com/office/drawing/2014/main" id="{89114ED1-15FA-5BEB-6F3D-9AE7E00CD6A7}"/>
              </a:ext>
            </a:extLst>
          </p:cNvPr>
          <p:cNvPicPr>
            <a:picLocks noChangeAspect="1"/>
          </p:cNvPicPr>
          <p:nvPr/>
        </p:nvPicPr>
        <p:blipFill>
          <a:blip r:embed="rId2"/>
          <a:stretch>
            <a:fillRect/>
          </a:stretch>
        </p:blipFill>
        <p:spPr>
          <a:xfrm>
            <a:off x="3581400" y="2362200"/>
            <a:ext cx="1807850" cy="1880513"/>
          </a:xfrm>
          <a:prstGeom prst="rect">
            <a:avLst/>
          </a:prstGeom>
        </p:spPr>
      </p:pic>
    </p:spTree>
    <p:extLst>
      <p:ext uri="{BB962C8B-B14F-4D97-AF65-F5344CB8AC3E}">
        <p14:creationId xmlns:p14="http://schemas.microsoft.com/office/powerpoint/2010/main" val="1249530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8BC50-7F1B-9C29-436A-1E9FA1C68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B5EA7-A6CE-0EF6-5CA4-3E86B7C30023}"/>
              </a:ext>
            </a:extLst>
          </p:cNvPr>
          <p:cNvSpPr>
            <a:spLocks noGrp="1"/>
          </p:cNvSpPr>
          <p:nvPr>
            <p:ph type="title"/>
          </p:nvPr>
        </p:nvSpPr>
        <p:spPr/>
        <p:txBody>
          <a:bodyPr/>
          <a:lstStyle/>
          <a:p>
            <a:r>
              <a:rPr lang="en-US" dirty="0"/>
              <a:t>DET 1/G/3-126 AVN</a:t>
            </a:r>
          </a:p>
        </p:txBody>
      </p:sp>
      <p:pic>
        <p:nvPicPr>
          <p:cNvPr id="4" name="Picture 43">
            <a:extLst>
              <a:ext uri="{FF2B5EF4-FFF2-40B4-BE49-F238E27FC236}">
                <a16:creationId xmlns:a16="http://schemas.microsoft.com/office/drawing/2014/main" id="{7DA13075-A565-8BC7-2798-F9324E3ECD41}"/>
              </a:ext>
            </a:extLst>
          </p:cNvPr>
          <p:cNvPicPr>
            <a:picLocks noChangeAspect="1"/>
          </p:cNvPicPr>
          <p:nvPr/>
        </p:nvPicPr>
        <p:blipFill>
          <a:blip r:embed="rId2"/>
          <a:stretch>
            <a:fillRect/>
          </a:stretch>
        </p:blipFill>
        <p:spPr>
          <a:xfrm>
            <a:off x="3717191" y="2209800"/>
            <a:ext cx="1709617" cy="1955640"/>
          </a:xfrm>
          <a:prstGeom prst="rect">
            <a:avLst/>
          </a:prstGeom>
        </p:spPr>
      </p:pic>
    </p:spTree>
    <p:extLst>
      <p:ext uri="{BB962C8B-B14F-4D97-AF65-F5344CB8AC3E}">
        <p14:creationId xmlns:p14="http://schemas.microsoft.com/office/powerpoint/2010/main" val="2520769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A583F-42AF-A088-DF85-7FF7103D5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36B7EF-9BBB-CC26-5F5F-29B38ECCADAC}"/>
              </a:ext>
            </a:extLst>
          </p:cNvPr>
          <p:cNvSpPr>
            <a:spLocks noGrp="1"/>
          </p:cNvSpPr>
          <p:nvPr>
            <p:ph type="title"/>
          </p:nvPr>
        </p:nvSpPr>
        <p:spPr/>
        <p:txBody>
          <a:bodyPr/>
          <a:lstStyle/>
          <a:p>
            <a:r>
              <a:rPr lang="en-US" dirty="0"/>
              <a:t>DET 1/G/1-189 AVN</a:t>
            </a:r>
          </a:p>
        </p:txBody>
      </p:sp>
      <p:pic>
        <p:nvPicPr>
          <p:cNvPr id="3" name="Picture 38">
            <a:extLst>
              <a:ext uri="{FF2B5EF4-FFF2-40B4-BE49-F238E27FC236}">
                <a16:creationId xmlns:a16="http://schemas.microsoft.com/office/drawing/2014/main" id="{594ABAE6-4097-C9A7-255D-53998ACFB2FD}"/>
              </a:ext>
            </a:extLst>
          </p:cNvPr>
          <p:cNvPicPr>
            <a:picLocks noChangeAspect="1"/>
          </p:cNvPicPr>
          <p:nvPr/>
        </p:nvPicPr>
        <p:blipFill>
          <a:blip r:embed="rId2"/>
          <a:stretch>
            <a:fillRect/>
          </a:stretch>
        </p:blipFill>
        <p:spPr>
          <a:xfrm>
            <a:off x="3909767" y="2133600"/>
            <a:ext cx="1324466" cy="2071150"/>
          </a:xfrm>
          <a:prstGeom prst="rect">
            <a:avLst/>
          </a:prstGeom>
        </p:spPr>
      </p:pic>
    </p:spTree>
    <p:extLst>
      <p:ext uri="{BB962C8B-B14F-4D97-AF65-F5344CB8AC3E}">
        <p14:creationId xmlns:p14="http://schemas.microsoft.com/office/powerpoint/2010/main" val="815763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BBE54-3CCD-DA54-DEC7-3BEDC1316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48A59-9A5E-6E0F-E348-37C24AF82EDD}"/>
              </a:ext>
            </a:extLst>
          </p:cNvPr>
          <p:cNvSpPr>
            <a:spLocks noGrp="1"/>
          </p:cNvSpPr>
          <p:nvPr>
            <p:ph type="title"/>
          </p:nvPr>
        </p:nvSpPr>
        <p:spPr/>
        <p:txBody>
          <a:bodyPr/>
          <a:lstStyle/>
          <a:p>
            <a:r>
              <a:rPr lang="en-US" dirty="0"/>
              <a:t>DET 1/A/3-140 AVN</a:t>
            </a:r>
          </a:p>
        </p:txBody>
      </p:sp>
      <p:pic>
        <p:nvPicPr>
          <p:cNvPr id="4" name="Picture 39">
            <a:extLst>
              <a:ext uri="{FF2B5EF4-FFF2-40B4-BE49-F238E27FC236}">
                <a16:creationId xmlns:a16="http://schemas.microsoft.com/office/drawing/2014/main" id="{BD9E762F-3FE9-E4DB-AAD9-85589738C711}"/>
              </a:ext>
            </a:extLst>
          </p:cNvPr>
          <p:cNvPicPr>
            <a:picLocks noChangeAspect="1"/>
          </p:cNvPicPr>
          <p:nvPr/>
        </p:nvPicPr>
        <p:blipFill>
          <a:blip r:embed="rId2"/>
          <a:stretch>
            <a:fillRect/>
          </a:stretch>
        </p:blipFill>
        <p:spPr>
          <a:xfrm>
            <a:off x="3581400" y="2133600"/>
            <a:ext cx="1728775" cy="1828800"/>
          </a:xfrm>
          <a:prstGeom prst="rect">
            <a:avLst/>
          </a:prstGeom>
        </p:spPr>
      </p:pic>
    </p:spTree>
    <p:extLst>
      <p:ext uri="{BB962C8B-B14F-4D97-AF65-F5344CB8AC3E}">
        <p14:creationId xmlns:p14="http://schemas.microsoft.com/office/powerpoint/2010/main" val="28468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C979-ED95-0E11-E949-A93A56323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AB790-E15B-E481-0374-0BF29E763F48}"/>
              </a:ext>
            </a:extLst>
          </p:cNvPr>
          <p:cNvSpPr>
            <a:spLocks noGrp="1"/>
          </p:cNvSpPr>
          <p:nvPr>
            <p:ph type="title"/>
          </p:nvPr>
        </p:nvSpPr>
        <p:spPr/>
        <p:txBody>
          <a:bodyPr/>
          <a:lstStyle/>
          <a:p>
            <a:r>
              <a:rPr lang="en-US"/>
              <a:t>B/777 ASC (-)</a:t>
            </a:r>
            <a:endParaRPr lang="en-US" dirty="0"/>
          </a:p>
        </p:txBody>
      </p:sp>
      <p:pic>
        <p:nvPicPr>
          <p:cNvPr id="3" name="Picture 40">
            <a:extLst>
              <a:ext uri="{FF2B5EF4-FFF2-40B4-BE49-F238E27FC236}">
                <a16:creationId xmlns:a16="http://schemas.microsoft.com/office/drawing/2014/main" id="{35E3D245-53CB-72EF-C987-4A27A02C6871}"/>
              </a:ext>
            </a:extLst>
          </p:cNvPr>
          <p:cNvPicPr>
            <a:picLocks noChangeAspect="1"/>
          </p:cNvPicPr>
          <p:nvPr/>
        </p:nvPicPr>
        <p:blipFill>
          <a:blip r:embed="rId2"/>
          <a:stretch>
            <a:fillRect/>
          </a:stretch>
        </p:blipFill>
        <p:spPr>
          <a:xfrm>
            <a:off x="3429000" y="2362200"/>
            <a:ext cx="1865888" cy="1676400"/>
          </a:xfrm>
          <a:prstGeom prst="rect">
            <a:avLst/>
          </a:prstGeom>
        </p:spPr>
      </p:pic>
    </p:spTree>
    <p:extLst>
      <p:ext uri="{BB962C8B-B14F-4D97-AF65-F5344CB8AC3E}">
        <p14:creationId xmlns:p14="http://schemas.microsoft.com/office/powerpoint/2010/main" val="352443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4FB7F-2804-01A0-1222-48324DBEB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453E7-61D7-9538-E3A0-1DB0A58BCAEE}"/>
              </a:ext>
            </a:extLst>
          </p:cNvPr>
          <p:cNvSpPr>
            <a:spLocks noGrp="1"/>
          </p:cNvSpPr>
          <p:nvPr>
            <p:ph type="title"/>
          </p:nvPr>
        </p:nvSpPr>
        <p:spPr/>
        <p:txBody>
          <a:bodyPr/>
          <a:lstStyle/>
          <a:p>
            <a:r>
              <a:rPr lang="en-US" sz="3600" dirty="0"/>
              <a:t>Assumptions</a:t>
            </a:r>
          </a:p>
        </p:txBody>
      </p:sp>
      <p:sp>
        <p:nvSpPr>
          <p:cNvPr id="3" name="Content Placeholder 2">
            <a:extLst>
              <a:ext uri="{FF2B5EF4-FFF2-40B4-BE49-F238E27FC236}">
                <a16:creationId xmlns:a16="http://schemas.microsoft.com/office/drawing/2014/main" id="{7A7BFC13-3463-5D29-6AC0-1202361518DA}"/>
              </a:ext>
            </a:extLst>
          </p:cNvPr>
          <p:cNvSpPr>
            <a:spLocks noGrp="1"/>
          </p:cNvSpPr>
          <p:nvPr>
            <p:ph idx="1"/>
          </p:nvPr>
        </p:nvSpPr>
        <p:spPr>
          <a:xfrm>
            <a:off x="457200" y="1166018"/>
            <a:ext cx="8229600" cy="4525963"/>
          </a:xfrm>
        </p:spPr>
        <p:txBody>
          <a:bodyPr/>
          <a:lstStyle/>
          <a:p>
            <a:pPr>
              <a:buFont typeface="Arial" panose="020B0604020202020204" pitchFamily="34" charset="0"/>
              <a:buChar char="•"/>
            </a:pPr>
            <a:r>
              <a:rPr lang="en-US" sz="1600" dirty="0"/>
              <a:t>Favoritism or rigged system</a:t>
            </a:r>
          </a:p>
          <a:p>
            <a:pPr>
              <a:buFont typeface="Arial" panose="020B0604020202020204" pitchFamily="34" charset="0"/>
              <a:buChar char="•"/>
            </a:pPr>
            <a:r>
              <a:rPr lang="en-US" sz="1600" dirty="0"/>
              <a:t>MSCs/Sep Units and other stakeholders are disenfranchised with no seat at the table</a:t>
            </a:r>
          </a:p>
          <a:p>
            <a:pPr>
              <a:buFont typeface="Arial" panose="020B0604020202020204" pitchFamily="34" charset="0"/>
              <a:buChar char="•"/>
            </a:pPr>
            <a:r>
              <a:rPr lang="en-US" sz="1600" dirty="0"/>
              <a:t>Senior NCOs are not involved in the process</a:t>
            </a:r>
          </a:p>
          <a:p>
            <a:pPr>
              <a:buFont typeface="Arial" panose="020B0604020202020204" pitchFamily="34" charset="0"/>
              <a:buChar char="•"/>
            </a:pPr>
            <a:endParaRPr lang="en-US" sz="1600" dirty="0"/>
          </a:p>
          <a:p>
            <a:pPr marL="0" indent="0">
              <a:buNone/>
            </a:pPr>
            <a:endParaRPr lang="en-US" sz="1200" dirty="0"/>
          </a:p>
          <a:p>
            <a:pPr marL="457200" lvl="1" indent="0">
              <a:buNone/>
            </a:pPr>
            <a:endParaRPr lang="en-US" sz="1200" dirty="0"/>
          </a:p>
          <a:p>
            <a:pPr marL="457200" lvl="1" indent="0">
              <a:buNone/>
            </a:pPr>
            <a:endParaRPr lang="en-US" sz="1200" dirty="0"/>
          </a:p>
          <a:p>
            <a:pPr marL="0" indent="0">
              <a:buNone/>
            </a:pPr>
            <a:endParaRPr lang="en-US" sz="1600" dirty="0"/>
          </a:p>
          <a:p>
            <a:pPr marL="457200" lvl="1" indent="0">
              <a:buNone/>
            </a:pPr>
            <a:endParaRPr lang="en-US" sz="1600" dirty="0"/>
          </a:p>
          <a:p>
            <a:pPr lvl="1">
              <a:buFont typeface="Arial" panose="020B0604020202020204" pitchFamily="34" charset="0"/>
              <a:buChar char="•"/>
            </a:pPr>
            <a:endParaRPr lang="en-US" sz="1600" dirty="0"/>
          </a:p>
          <a:p>
            <a:pPr marL="457200" lvl="1" indent="0">
              <a:buNone/>
            </a:pPr>
            <a:endParaRPr lang="en-US" sz="1600" dirty="0"/>
          </a:p>
        </p:txBody>
      </p:sp>
    </p:spTree>
    <p:extLst>
      <p:ext uri="{BB962C8B-B14F-4D97-AF65-F5344CB8AC3E}">
        <p14:creationId xmlns:p14="http://schemas.microsoft.com/office/powerpoint/2010/main" val="2544209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79FA5-64B0-7982-6AB0-72C8F0144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76E0C-2E5A-F6BF-E1CA-DE9AA35ECC34}"/>
              </a:ext>
            </a:extLst>
          </p:cNvPr>
          <p:cNvSpPr>
            <a:spLocks noGrp="1"/>
          </p:cNvSpPr>
          <p:nvPr>
            <p:ph type="title"/>
          </p:nvPr>
        </p:nvSpPr>
        <p:spPr/>
        <p:txBody>
          <a:bodyPr/>
          <a:lstStyle/>
          <a:p>
            <a:r>
              <a:rPr lang="en-US" sz="4400" dirty="0"/>
              <a:t>298 MFTR</a:t>
            </a:r>
            <a:endParaRPr lang="en-US" dirty="0"/>
          </a:p>
        </p:txBody>
      </p:sp>
      <p:pic>
        <p:nvPicPr>
          <p:cNvPr id="3" name="Picture 2" descr="122NDGEORGIA-RTI.png">
            <a:extLst>
              <a:ext uri="{FF2B5EF4-FFF2-40B4-BE49-F238E27FC236}">
                <a16:creationId xmlns:a16="http://schemas.microsoft.com/office/drawing/2014/main" id="{549EC509-784C-7F33-CF1E-4905B6423351}"/>
              </a:ext>
            </a:extLst>
          </p:cNvPr>
          <p:cNvPicPr>
            <a:picLocks noChangeAspect="1"/>
          </p:cNvPicPr>
          <p:nvPr/>
        </p:nvPicPr>
        <p:blipFill>
          <a:blip r:embed="rId2" cstate="screen">
            <a:clrChange>
              <a:clrFrom>
                <a:srgbClr val="FFFFFF"/>
              </a:clrFrom>
              <a:clrTo>
                <a:srgbClr val="FFFFFF">
                  <a:alpha val="0"/>
                </a:srgbClr>
              </a:clrTo>
            </a:clrChange>
          </a:blip>
          <a:stretch>
            <a:fillRect/>
          </a:stretch>
        </p:blipFill>
        <p:spPr>
          <a:xfrm>
            <a:off x="3747297" y="2410490"/>
            <a:ext cx="1649406" cy="2037017"/>
          </a:xfrm>
          <a:prstGeom prst="rect">
            <a:avLst/>
          </a:prstGeom>
        </p:spPr>
      </p:pic>
    </p:spTree>
    <p:extLst>
      <p:ext uri="{BB962C8B-B14F-4D97-AF65-F5344CB8AC3E}">
        <p14:creationId xmlns:p14="http://schemas.microsoft.com/office/powerpoint/2010/main" val="4156719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4D7C9-5341-3FD4-EF64-677C6B061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25C7B-B312-A079-D9C4-FAE7198775D4}"/>
              </a:ext>
            </a:extLst>
          </p:cNvPr>
          <p:cNvSpPr>
            <a:spLocks noGrp="1"/>
          </p:cNvSpPr>
          <p:nvPr>
            <p:ph type="title"/>
          </p:nvPr>
        </p:nvSpPr>
        <p:spPr/>
        <p:txBody>
          <a:bodyPr/>
          <a:lstStyle/>
          <a:p>
            <a:r>
              <a:rPr lang="en-US" sz="4400" dirty="0"/>
              <a:t>HMRD</a:t>
            </a:r>
            <a:endParaRPr lang="en-US" dirty="0"/>
          </a:p>
        </p:txBody>
      </p:sp>
      <p:pic>
        <p:nvPicPr>
          <p:cNvPr id="6" name="Picture 2" descr="File:Hawaii army national guard patch ...">
            <a:extLst>
              <a:ext uri="{FF2B5EF4-FFF2-40B4-BE49-F238E27FC236}">
                <a16:creationId xmlns:a16="http://schemas.microsoft.com/office/drawing/2014/main" id="{558C32E5-E337-8BB6-4885-CDD4C5B71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362200"/>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79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2A42B-FAC5-34D0-CA41-297647603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212B6-4C97-CAAC-61CC-EF50CE472F63}"/>
              </a:ext>
            </a:extLst>
          </p:cNvPr>
          <p:cNvSpPr>
            <a:spLocks noGrp="1"/>
          </p:cNvSpPr>
          <p:nvPr>
            <p:ph type="title"/>
          </p:nvPr>
        </p:nvSpPr>
        <p:spPr/>
        <p:txBody>
          <a:bodyPr/>
          <a:lstStyle/>
          <a:p>
            <a:r>
              <a:rPr lang="en-US" dirty="0"/>
              <a:t>FY26 EPS MOI</a:t>
            </a:r>
          </a:p>
        </p:txBody>
      </p:sp>
    </p:spTree>
    <p:extLst>
      <p:ext uri="{BB962C8B-B14F-4D97-AF65-F5344CB8AC3E}">
        <p14:creationId xmlns:p14="http://schemas.microsoft.com/office/powerpoint/2010/main" val="2965841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F4E45-9FDB-8154-83FA-D7EA9B814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93D63-D136-96FD-1BA8-340C64CF2DA5}"/>
              </a:ext>
            </a:extLst>
          </p:cNvPr>
          <p:cNvSpPr>
            <a:spLocks noGrp="1"/>
          </p:cNvSpPr>
          <p:nvPr>
            <p:ph type="title"/>
          </p:nvPr>
        </p:nvSpPr>
        <p:spPr/>
        <p:txBody>
          <a:bodyPr/>
          <a:lstStyle/>
          <a:p>
            <a:r>
              <a:rPr lang="en-US" dirty="0"/>
              <a:t>SECMAP Appointment</a:t>
            </a:r>
          </a:p>
        </p:txBody>
      </p:sp>
      <p:pic>
        <p:nvPicPr>
          <p:cNvPr id="5" name="Content Placeholder 4" descr="Table">
            <a:extLst>
              <a:ext uri="{FF2B5EF4-FFF2-40B4-BE49-F238E27FC236}">
                <a16:creationId xmlns:a16="http://schemas.microsoft.com/office/drawing/2014/main" id="{E52C3F49-8181-8843-21E4-4E260F6E69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778" t="22905" r="27778" b="6329"/>
          <a:stretch/>
        </p:blipFill>
        <p:spPr>
          <a:xfrm>
            <a:off x="1752600" y="1524000"/>
            <a:ext cx="5486400" cy="4686300"/>
          </a:xfrm>
        </p:spPr>
      </p:pic>
    </p:spTree>
    <p:extLst>
      <p:ext uri="{BB962C8B-B14F-4D97-AF65-F5344CB8AC3E}">
        <p14:creationId xmlns:p14="http://schemas.microsoft.com/office/powerpoint/2010/main" val="3546554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8480B-AC9B-381C-42E4-5DD649027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1B3831-9915-63B1-E684-A19F2D6E0814}"/>
              </a:ext>
            </a:extLst>
          </p:cNvPr>
          <p:cNvSpPr>
            <a:spLocks noGrp="1"/>
          </p:cNvSpPr>
          <p:nvPr>
            <p:ph type="title"/>
          </p:nvPr>
        </p:nvSpPr>
        <p:spPr>
          <a:xfrm>
            <a:off x="609600" y="76200"/>
            <a:ext cx="8229600" cy="1143000"/>
          </a:xfrm>
        </p:spPr>
        <p:txBody>
          <a:bodyPr/>
          <a:lstStyle/>
          <a:p>
            <a:r>
              <a:rPr lang="en-US" dirty="0"/>
              <a:t>Preference Sheet</a:t>
            </a:r>
          </a:p>
        </p:txBody>
      </p:sp>
      <p:sp>
        <p:nvSpPr>
          <p:cNvPr id="3" name="Content Placeholder 2">
            <a:extLst>
              <a:ext uri="{FF2B5EF4-FFF2-40B4-BE49-F238E27FC236}">
                <a16:creationId xmlns:a16="http://schemas.microsoft.com/office/drawing/2014/main" id="{DF16C1F9-888E-E051-2AA8-7E2A09D9AB81}"/>
              </a:ext>
            </a:extLst>
          </p:cNvPr>
          <p:cNvSpPr>
            <a:spLocks noGrp="1"/>
          </p:cNvSpPr>
          <p:nvPr>
            <p:ph idx="1"/>
          </p:nvPr>
        </p:nvSpPr>
        <p:spPr/>
        <p:txBody>
          <a:bodyPr/>
          <a:lstStyle/>
          <a:p>
            <a:pPr marL="0" indent="0">
              <a:buNone/>
            </a:pPr>
            <a:endParaRPr lang="en-US" sz="1800" b="0" i="0" u="none" strike="noStrike" baseline="0" dirty="0">
              <a:solidFill>
                <a:srgbClr val="000000"/>
              </a:solidFill>
              <a:latin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3560008D-0B54-FC0B-1B28-89CE76DEC805}"/>
              </a:ext>
            </a:extLst>
          </p:cNvPr>
          <p:cNvPicPr>
            <a:picLocks noChangeAspect="1"/>
          </p:cNvPicPr>
          <p:nvPr/>
        </p:nvPicPr>
        <p:blipFill>
          <a:blip r:embed="rId2"/>
          <a:stretch>
            <a:fillRect/>
          </a:stretch>
        </p:blipFill>
        <p:spPr>
          <a:xfrm>
            <a:off x="2124899" y="914400"/>
            <a:ext cx="5199002" cy="5638800"/>
          </a:xfrm>
          <a:prstGeom prst="rect">
            <a:avLst/>
          </a:prstGeom>
        </p:spPr>
      </p:pic>
    </p:spTree>
    <p:extLst>
      <p:ext uri="{BB962C8B-B14F-4D97-AF65-F5344CB8AC3E}">
        <p14:creationId xmlns:p14="http://schemas.microsoft.com/office/powerpoint/2010/main" val="1883994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E67FC-D5EA-A1E1-A8F9-BB2E166D2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B1441-041E-6C6A-5355-D2A6D9EE3E6F}"/>
              </a:ext>
            </a:extLst>
          </p:cNvPr>
          <p:cNvSpPr>
            <a:spLocks noGrp="1"/>
          </p:cNvSpPr>
          <p:nvPr>
            <p:ph type="title"/>
          </p:nvPr>
        </p:nvSpPr>
        <p:spPr/>
        <p:txBody>
          <a:bodyPr/>
          <a:lstStyle/>
          <a:p>
            <a:r>
              <a:rPr lang="en-US" dirty="0"/>
              <a:t>Branch Mentors</a:t>
            </a:r>
          </a:p>
        </p:txBody>
      </p:sp>
      <p:sp>
        <p:nvSpPr>
          <p:cNvPr id="3" name="Content Placeholder 2">
            <a:extLst>
              <a:ext uri="{FF2B5EF4-FFF2-40B4-BE49-F238E27FC236}">
                <a16:creationId xmlns:a16="http://schemas.microsoft.com/office/drawing/2014/main" id="{6EE1E191-EDA5-EB5C-792F-B490EB71A00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0955A468-4F37-6DF1-2A04-4DFAF12DE67A}"/>
              </a:ext>
            </a:extLst>
          </p:cNvPr>
          <p:cNvPicPr>
            <a:picLocks noChangeAspect="1"/>
          </p:cNvPicPr>
          <p:nvPr/>
        </p:nvPicPr>
        <p:blipFill>
          <a:blip r:embed="rId3"/>
          <a:stretch>
            <a:fillRect/>
          </a:stretch>
        </p:blipFill>
        <p:spPr>
          <a:xfrm>
            <a:off x="838200" y="1341863"/>
            <a:ext cx="7467600" cy="5101629"/>
          </a:xfrm>
          <a:prstGeom prst="rect">
            <a:avLst/>
          </a:prstGeom>
        </p:spPr>
      </p:pic>
    </p:spTree>
    <p:extLst>
      <p:ext uri="{BB962C8B-B14F-4D97-AF65-F5344CB8AC3E}">
        <p14:creationId xmlns:p14="http://schemas.microsoft.com/office/powerpoint/2010/main" val="3457782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2C198-16AC-9C0E-EEC4-4AC453324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5EFCF-BAE7-4BB0-ABE3-813CC494079E}"/>
              </a:ext>
            </a:extLst>
          </p:cNvPr>
          <p:cNvSpPr>
            <a:spLocks noGrp="1"/>
          </p:cNvSpPr>
          <p:nvPr>
            <p:ph type="title"/>
          </p:nvPr>
        </p:nvSpPr>
        <p:spPr/>
        <p:txBody>
          <a:bodyPr/>
          <a:lstStyle/>
          <a:p>
            <a:r>
              <a:rPr lang="en-US" dirty="0"/>
              <a:t>Branch Mentors</a:t>
            </a:r>
          </a:p>
        </p:txBody>
      </p:sp>
      <p:sp>
        <p:nvSpPr>
          <p:cNvPr id="3" name="Content Placeholder 2">
            <a:extLst>
              <a:ext uri="{FF2B5EF4-FFF2-40B4-BE49-F238E27FC236}">
                <a16:creationId xmlns:a16="http://schemas.microsoft.com/office/drawing/2014/main" id="{95F2E0F0-8509-906A-9101-21D690C8E5DE}"/>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pic>
        <p:nvPicPr>
          <p:cNvPr id="6" name="Picture 5">
            <a:extLst>
              <a:ext uri="{FF2B5EF4-FFF2-40B4-BE49-F238E27FC236}">
                <a16:creationId xmlns:a16="http://schemas.microsoft.com/office/drawing/2014/main" id="{AB754E16-B625-D38A-FA03-BA1D569B2E34}"/>
              </a:ext>
            </a:extLst>
          </p:cNvPr>
          <p:cNvPicPr>
            <a:picLocks noChangeAspect="1"/>
          </p:cNvPicPr>
          <p:nvPr/>
        </p:nvPicPr>
        <p:blipFill>
          <a:blip r:embed="rId3"/>
          <a:stretch>
            <a:fillRect/>
          </a:stretch>
        </p:blipFill>
        <p:spPr>
          <a:xfrm>
            <a:off x="1371600" y="1838103"/>
            <a:ext cx="5811061" cy="3181794"/>
          </a:xfrm>
          <a:prstGeom prst="rect">
            <a:avLst/>
          </a:prstGeom>
        </p:spPr>
      </p:pic>
    </p:spTree>
    <p:extLst>
      <p:ext uri="{BB962C8B-B14F-4D97-AF65-F5344CB8AC3E}">
        <p14:creationId xmlns:p14="http://schemas.microsoft.com/office/powerpoint/2010/main" val="3490976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BB7D-0EF8-89CD-4094-008CAB59FBB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A0D7591-3C64-ACF4-6300-FF1209C3934A}"/>
              </a:ext>
            </a:extLst>
          </p:cNvPr>
          <p:cNvSpPr>
            <a:spLocks noGrp="1"/>
          </p:cNvSpPr>
          <p:nvPr>
            <p:ph idx="1"/>
          </p:nvPr>
        </p:nvSpPr>
        <p:spPr/>
        <p:txBody>
          <a:bodyPr/>
          <a:lstStyle/>
          <a:p>
            <a:r>
              <a:rPr lang="en-US" sz="1800" b="0" i="0" u="none" strike="noStrike" baseline="0" dirty="0">
                <a:solidFill>
                  <a:srgbClr val="000000"/>
                </a:solidFill>
                <a:latin typeface="Arial" panose="020B0604020202020204" pitchFamily="34" charset="0"/>
              </a:rPr>
              <a:t>AR 600-8-19</a:t>
            </a:r>
          </a:p>
          <a:p>
            <a:r>
              <a:rPr lang="en-US" sz="1800" b="0" i="0" u="none" strike="noStrike" baseline="0" dirty="0">
                <a:solidFill>
                  <a:srgbClr val="000000"/>
                </a:solidFill>
                <a:latin typeface="Arial" panose="020B0604020202020204" pitchFamily="34" charset="0"/>
              </a:rPr>
              <a:t>NGR 600-200</a:t>
            </a:r>
          </a:p>
          <a:p>
            <a:r>
              <a:rPr lang="en-US" sz="1800" dirty="0">
                <a:solidFill>
                  <a:srgbClr val="000000"/>
                </a:solidFill>
                <a:effectLst/>
                <a:latin typeface="Arial" panose="020B0604020202020204" pitchFamily="34" charset="0"/>
                <a:ea typeface="Times New Roman" panose="02020603050405020304" pitchFamily="18" charset="0"/>
              </a:rPr>
              <a:t>Memorandum of Instruction for Fiscal Year (FY26) Enlisted Promotion System (EPS) Boards, 29 April 2025. </a:t>
            </a:r>
          </a:p>
          <a:p>
            <a:pPr marL="0" indent="0">
              <a:buNone/>
            </a:pPr>
            <a:endParaRPr lang="en-US" dirty="0"/>
          </a:p>
        </p:txBody>
      </p:sp>
    </p:spTree>
    <p:extLst>
      <p:ext uri="{BB962C8B-B14F-4D97-AF65-F5344CB8AC3E}">
        <p14:creationId xmlns:p14="http://schemas.microsoft.com/office/powerpoint/2010/main" val="189680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72B3-C910-2057-72AC-8916095E9E86}"/>
              </a:ext>
            </a:extLst>
          </p:cNvPr>
          <p:cNvSpPr>
            <a:spLocks noGrp="1"/>
          </p:cNvSpPr>
          <p:nvPr>
            <p:ph type="title"/>
          </p:nvPr>
        </p:nvSpPr>
        <p:spPr/>
        <p:txBody>
          <a:bodyPr/>
          <a:lstStyle/>
          <a:p>
            <a:r>
              <a:rPr lang="en-US" sz="3600" dirty="0"/>
              <a:t>Purpose</a:t>
            </a:r>
          </a:p>
        </p:txBody>
      </p:sp>
      <p:sp>
        <p:nvSpPr>
          <p:cNvPr id="3" name="Content Placeholder 2">
            <a:extLst>
              <a:ext uri="{FF2B5EF4-FFF2-40B4-BE49-F238E27FC236}">
                <a16:creationId xmlns:a16="http://schemas.microsoft.com/office/drawing/2014/main" id="{72301987-63BD-8713-CE65-DFFD33543956}"/>
              </a:ext>
            </a:extLst>
          </p:cNvPr>
          <p:cNvSpPr>
            <a:spLocks noGrp="1"/>
          </p:cNvSpPr>
          <p:nvPr>
            <p:ph idx="1"/>
          </p:nvPr>
        </p:nvSpPr>
        <p:spPr>
          <a:xfrm>
            <a:off x="533400" y="2057400"/>
            <a:ext cx="8229600" cy="1828800"/>
          </a:xfrm>
        </p:spPr>
        <p:txBody>
          <a:bodyPr/>
          <a:lstStyle/>
          <a:p>
            <a:pPr marL="0" marR="0" indent="0">
              <a:buNone/>
              <a:tabLst>
                <a:tab pos="171450" algn="l"/>
                <a:tab pos="342900" algn="l"/>
                <a:tab pos="5715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Senior Enlisted Career Management Advisory Panel (SECMAP) is a Senior Noncommissioned Officer (NCO) leadership development tool designed to provide progressive, purposeful, and deliberate assignments for operational development, with special emphasis on Inactive Duty for Training (IDT) positions in the grades of E8 to E9. The SECMAP analyzes each Senior NCO's assignment history, performance, and potential to facilitate professional growth while addressing the organization's requirements. The SECMAP aims to expose Senior NCOs to various assignments and obtain a broader military perspective before advancing or assuming positions of higher responsibility.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600" dirty="0"/>
          </a:p>
        </p:txBody>
      </p:sp>
    </p:spTree>
    <p:extLst>
      <p:ext uri="{BB962C8B-B14F-4D97-AF65-F5344CB8AC3E}">
        <p14:creationId xmlns:p14="http://schemas.microsoft.com/office/powerpoint/2010/main" val="313090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72B3-C910-2057-72AC-8916095E9E86}"/>
              </a:ext>
            </a:extLst>
          </p:cNvPr>
          <p:cNvSpPr>
            <a:spLocks noGrp="1"/>
          </p:cNvSpPr>
          <p:nvPr>
            <p:ph type="title"/>
          </p:nvPr>
        </p:nvSpPr>
        <p:spPr/>
        <p:txBody>
          <a:bodyPr/>
          <a:lstStyle/>
          <a:p>
            <a:r>
              <a:rPr lang="en-US" sz="3200" dirty="0"/>
              <a:t>Senior Enlisted Career Management Advisory Panel (SECMAP)</a:t>
            </a:r>
          </a:p>
        </p:txBody>
      </p:sp>
      <p:sp>
        <p:nvSpPr>
          <p:cNvPr id="3" name="Content Placeholder 2">
            <a:extLst>
              <a:ext uri="{FF2B5EF4-FFF2-40B4-BE49-F238E27FC236}">
                <a16:creationId xmlns:a16="http://schemas.microsoft.com/office/drawing/2014/main" id="{72301987-63BD-8713-CE65-DFFD33543956}"/>
              </a:ext>
            </a:extLst>
          </p:cNvPr>
          <p:cNvSpPr>
            <a:spLocks noGrp="1"/>
          </p:cNvSpPr>
          <p:nvPr>
            <p:ph idx="1"/>
          </p:nvPr>
        </p:nvSpPr>
        <p:spPr/>
        <p:txBody>
          <a:bodyPr/>
          <a:lstStyle/>
          <a:p>
            <a:pPr marL="0" indent="0">
              <a:buNone/>
            </a:pPr>
            <a:r>
              <a:rPr lang="en-US" sz="1800" b="1" dirty="0"/>
              <a:t>Responsibilities</a:t>
            </a:r>
          </a:p>
          <a:p>
            <a:pPr marL="0" indent="0">
              <a:buNone/>
            </a:pPr>
            <a:endParaRPr lang="en-US" sz="1600" b="1" dirty="0"/>
          </a:p>
          <a:p>
            <a:pPr marL="0" indent="0">
              <a:buNone/>
            </a:pPr>
            <a:r>
              <a:rPr lang="en-US" sz="1600" b="1" dirty="0">
                <a:latin typeface="+mj-lt"/>
              </a:rPr>
              <a:t>HIARNG CSM / SECMAP Chair</a:t>
            </a:r>
          </a:p>
          <a:p>
            <a:pPr>
              <a:tabLst>
                <a:tab pos="0" algn="l"/>
                <a:tab pos="114300" algn="l"/>
                <a:tab pos="514350" algn="l"/>
                <a:tab pos="685800" algn="l"/>
              </a:tabLst>
            </a:pPr>
            <a:r>
              <a:rPr lang="en-US" sz="1600" dirty="0">
                <a:solidFill>
                  <a:srgbClr val="000000"/>
                </a:solidFill>
                <a:effectLst/>
                <a:latin typeface="+mj-lt"/>
                <a:ea typeface="Times New Roman" panose="02020603050405020304" pitchFamily="18" charset="0"/>
                <a:cs typeface="Arial" panose="020B0604020202020204" pitchFamily="34" charset="0"/>
              </a:rPr>
              <a:t>Publish agenda for discussion NLT 1 month before SECMAP convene date. </a:t>
            </a:r>
          </a:p>
          <a:p>
            <a:pPr>
              <a:tabLst>
                <a:tab pos="0" algn="l"/>
                <a:tab pos="114300" algn="l"/>
                <a:tab pos="514350" algn="l"/>
                <a:tab pos="685800" algn="l"/>
              </a:tabLst>
            </a:pPr>
            <a:r>
              <a:rPr lang="en-US" sz="1600" dirty="0">
                <a:solidFill>
                  <a:srgbClr val="000000"/>
                </a:solidFill>
                <a:effectLst/>
                <a:latin typeface="+mj-lt"/>
                <a:ea typeface="Times New Roman" panose="02020603050405020304" pitchFamily="18" charset="0"/>
                <a:cs typeface="Arial" panose="020B0604020202020204" pitchFamily="34" charset="0"/>
              </a:rPr>
              <a:t>Approval authority for all E8/MSG/1SG and E9/SGM/CSM IDT assignments.</a:t>
            </a:r>
            <a:endParaRPr lang="en-US" sz="1600" dirty="0">
              <a:effectLst/>
              <a:latin typeface="+mj-lt"/>
              <a:ea typeface="Times New Roman" panose="02020603050405020304" pitchFamily="18" charset="0"/>
              <a:cs typeface="Times New Roman" panose="02020603050405020304" pitchFamily="18" charset="0"/>
            </a:endParaRPr>
          </a:p>
          <a:p>
            <a:pPr marL="0" indent="0">
              <a:buNone/>
            </a:pPr>
            <a:endParaRPr lang="en-US" sz="1600" dirty="0"/>
          </a:p>
          <a:p>
            <a:pPr marL="0" marR="0" lvl="0" indent="0">
              <a:buNone/>
              <a:tabLst>
                <a:tab pos="0" algn="l"/>
                <a:tab pos="114300" algn="l"/>
                <a:tab pos="514350" algn="l"/>
                <a:tab pos="3886200" algn="l"/>
              </a:tabLst>
            </a:pPr>
            <a:r>
              <a:rPr lang="en-US" sz="1600" b="1" dirty="0">
                <a:solidFill>
                  <a:srgbClr val="000000"/>
                </a:solidFill>
                <a:effectLst/>
                <a:latin typeface="+mj-lt"/>
                <a:ea typeface="Times New Roman" panose="02020603050405020304" pitchFamily="18" charset="0"/>
                <a:cs typeface="Arial" panose="020B0604020202020204" pitchFamily="34" charset="0"/>
              </a:rPr>
              <a:t>MSCs (29 IBCT, 103 TC, 298 MFTR), Separate Units (JFHQ,HMRD), and Directorate Sergeants Major (G1, G3, G4, G6)</a:t>
            </a:r>
            <a:endParaRPr lang="en-US" sz="1600" b="1" dirty="0">
              <a:effectLst/>
              <a:latin typeface="+mj-lt"/>
              <a:ea typeface="Times New Roman" panose="02020603050405020304" pitchFamily="18" charset="0"/>
              <a:cs typeface="Times New Roman" panose="02020603050405020304" pitchFamily="18" charset="0"/>
            </a:endParaRPr>
          </a:p>
          <a:p>
            <a:pPr>
              <a:tabLst>
                <a:tab pos="0" algn="l"/>
                <a:tab pos="114300" algn="l"/>
                <a:tab pos="457200" algn="l"/>
                <a:tab pos="685800" algn="l"/>
              </a:tabLst>
            </a:pPr>
            <a:r>
              <a:rPr lang="en-US" sz="1600" dirty="0">
                <a:solidFill>
                  <a:srgbClr val="000000"/>
                </a:solidFill>
                <a:effectLst/>
                <a:latin typeface="+mj-lt"/>
                <a:ea typeface="Times New Roman" panose="02020603050405020304" pitchFamily="18" charset="0"/>
                <a:cs typeface="Arial" panose="020B0604020202020204" pitchFamily="34" charset="0"/>
              </a:rPr>
              <a:t>Identify primary and alternate representatives.</a:t>
            </a:r>
            <a:endParaRPr lang="en-US" sz="1600" dirty="0">
              <a:effectLst/>
              <a:latin typeface="+mj-lt"/>
              <a:ea typeface="Times New Roman" panose="02020603050405020304" pitchFamily="18" charset="0"/>
              <a:cs typeface="Times New Roman" panose="02020603050405020304" pitchFamily="18" charset="0"/>
            </a:endParaRPr>
          </a:p>
          <a:p>
            <a:pPr>
              <a:tabLst>
                <a:tab pos="0" algn="l"/>
                <a:tab pos="114300" algn="l"/>
                <a:tab pos="514350" algn="l"/>
                <a:tab pos="742950" algn="l"/>
              </a:tabLst>
            </a:pPr>
            <a:r>
              <a:rPr lang="en-US" sz="1600" dirty="0">
                <a:solidFill>
                  <a:srgbClr val="000000"/>
                </a:solidFill>
                <a:effectLst/>
                <a:latin typeface="+mj-lt"/>
                <a:ea typeface="Times New Roman" panose="02020603050405020304" pitchFamily="18" charset="0"/>
                <a:cs typeface="Arial" panose="020B0604020202020204" pitchFamily="34" charset="0"/>
              </a:rPr>
              <a:t>Present subject-matter insight and valuable information during discussions.</a:t>
            </a:r>
            <a:endParaRPr lang="en-US" sz="1600" dirty="0">
              <a:effectLst/>
              <a:latin typeface="+mj-lt"/>
              <a:ea typeface="Times New Roman" panose="02020603050405020304" pitchFamily="18" charset="0"/>
              <a:cs typeface="Times New Roman" panose="02020603050405020304" pitchFamily="18" charset="0"/>
            </a:endParaRPr>
          </a:p>
          <a:p>
            <a:pPr>
              <a:tabLst>
                <a:tab pos="0" algn="l"/>
                <a:tab pos="114300" algn="l"/>
                <a:tab pos="514350" algn="l"/>
                <a:tab pos="742950" algn="l"/>
              </a:tabLst>
            </a:pPr>
            <a:r>
              <a:rPr lang="en-US" sz="1600" dirty="0">
                <a:solidFill>
                  <a:srgbClr val="000000"/>
                </a:solidFill>
                <a:effectLst/>
                <a:latin typeface="+mj-lt"/>
                <a:ea typeface="Times New Roman" panose="02020603050405020304" pitchFamily="18" charset="0"/>
                <a:cs typeface="Arial" panose="020B0604020202020204" pitchFamily="34" charset="0"/>
              </a:rPr>
              <a:t>Discuss and secure approval from command teams within their levels of command prior to SECMAP convene date.</a:t>
            </a:r>
            <a:endParaRPr lang="en-US" sz="1600" dirty="0">
              <a:effectLst/>
              <a:latin typeface="+mj-lt"/>
              <a:ea typeface="Times New Roman" panose="02020603050405020304" pitchFamily="18" charset="0"/>
              <a:cs typeface="Times New Roman" panose="02020603050405020304" pitchFamily="18" charset="0"/>
            </a:endParaRPr>
          </a:p>
          <a:p>
            <a:pPr>
              <a:tabLst>
                <a:tab pos="0" algn="l"/>
                <a:tab pos="114300" algn="l"/>
                <a:tab pos="514350" algn="l"/>
                <a:tab pos="628650" algn="l"/>
                <a:tab pos="685800" algn="l"/>
                <a:tab pos="742950" algn="l"/>
              </a:tabLst>
            </a:pPr>
            <a:r>
              <a:rPr lang="en-US" sz="1600" dirty="0">
                <a:solidFill>
                  <a:srgbClr val="000000"/>
                </a:solidFill>
                <a:effectLst/>
                <a:latin typeface="+mj-lt"/>
                <a:ea typeface="Times New Roman" panose="02020603050405020304" pitchFamily="18" charset="0"/>
                <a:cs typeface="Arial" panose="020B0604020202020204" pitchFamily="34" charset="0"/>
              </a:rPr>
              <a:t>Recommend vacancy fill option for each vacancy.</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0" algn="l"/>
                <a:tab pos="114300" algn="l"/>
                <a:tab pos="514350" algn="l"/>
                <a:tab pos="628650" algn="l"/>
                <a:tab pos="685800" algn="l"/>
                <a:tab pos="74295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Observe decorum and maintain the integrity of proceedings until official publication or announcement.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600" dirty="0"/>
          </a:p>
        </p:txBody>
      </p:sp>
    </p:spTree>
    <p:extLst>
      <p:ext uri="{BB962C8B-B14F-4D97-AF65-F5344CB8AC3E}">
        <p14:creationId xmlns:p14="http://schemas.microsoft.com/office/powerpoint/2010/main" val="284098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55685-07C7-849C-2468-A0C12A4FD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B8E99-5614-48ED-E81B-666AED9F7025}"/>
              </a:ext>
            </a:extLst>
          </p:cNvPr>
          <p:cNvSpPr>
            <a:spLocks noGrp="1"/>
          </p:cNvSpPr>
          <p:nvPr>
            <p:ph type="title"/>
          </p:nvPr>
        </p:nvSpPr>
        <p:spPr/>
        <p:txBody>
          <a:bodyPr/>
          <a:lstStyle/>
          <a:p>
            <a:r>
              <a:rPr lang="en-US" sz="3200" dirty="0"/>
              <a:t>Senior Enlisted Career Management Advisory Panel (SECMAP)</a:t>
            </a:r>
          </a:p>
        </p:txBody>
      </p:sp>
      <p:sp>
        <p:nvSpPr>
          <p:cNvPr id="3" name="Content Placeholder 2">
            <a:extLst>
              <a:ext uri="{FF2B5EF4-FFF2-40B4-BE49-F238E27FC236}">
                <a16:creationId xmlns:a16="http://schemas.microsoft.com/office/drawing/2014/main" id="{935BDED0-85DD-82C1-0A41-3A16AC85E9A1}"/>
              </a:ext>
            </a:extLst>
          </p:cNvPr>
          <p:cNvSpPr>
            <a:spLocks noGrp="1"/>
          </p:cNvSpPr>
          <p:nvPr>
            <p:ph idx="1"/>
          </p:nvPr>
        </p:nvSpPr>
        <p:spPr/>
        <p:txBody>
          <a:bodyPr/>
          <a:lstStyle/>
          <a:p>
            <a:pPr marL="0" indent="0">
              <a:buNone/>
            </a:pPr>
            <a:r>
              <a:rPr lang="en-US" sz="1800" b="1" dirty="0"/>
              <a:t>Responsibilities</a:t>
            </a:r>
          </a:p>
          <a:p>
            <a:pPr marL="0" indent="0">
              <a:buNone/>
            </a:pPr>
            <a:endParaRPr lang="en-US" sz="1600" b="1" dirty="0"/>
          </a:p>
          <a:p>
            <a:pPr marL="0" indent="0">
              <a:buNone/>
            </a:pPr>
            <a:r>
              <a:rPr lang="en-US" sz="1600" b="1" dirty="0">
                <a:latin typeface="+mj-lt"/>
              </a:rPr>
              <a:t>G1 SGM</a:t>
            </a:r>
          </a:p>
          <a:p>
            <a:pPr>
              <a:tabLst>
                <a:tab pos="0" algn="l"/>
                <a:tab pos="114300" algn="l"/>
                <a:tab pos="514350" algn="l"/>
                <a:tab pos="742950" algn="l"/>
                <a:tab pos="102870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Facilitate discussions.</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tabLst>
                <a:tab pos="0" algn="l"/>
                <a:tab pos="114300" algn="l"/>
                <a:tab pos="514350" algn="l"/>
                <a:tab pos="742950" algn="l"/>
                <a:tab pos="102870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Prepare briefing slides and compile results for signature and distribution.</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tabLst>
                <a:tab pos="0" algn="l"/>
                <a:tab pos="114300" algn="l"/>
                <a:tab pos="514350" algn="l"/>
                <a:tab pos="742950" algn="l"/>
                <a:tab pos="102870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Publish meeting minutes.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600" dirty="0"/>
          </a:p>
          <a:p>
            <a:pPr marL="0" marR="0" lvl="0" indent="0">
              <a:buNone/>
              <a:tabLst>
                <a:tab pos="0" algn="l"/>
                <a:tab pos="114300" algn="l"/>
                <a:tab pos="514350" algn="l"/>
                <a:tab pos="3886200" algn="l"/>
              </a:tabLst>
            </a:pPr>
            <a:r>
              <a:rPr lang="en-US" sz="1600" b="1" dirty="0">
                <a:solidFill>
                  <a:srgbClr val="000000"/>
                </a:solidFill>
                <a:effectLst/>
                <a:latin typeface="+mj-lt"/>
                <a:ea typeface="Times New Roman" panose="02020603050405020304" pitchFamily="18" charset="0"/>
                <a:cs typeface="Arial" panose="020B0604020202020204" pitchFamily="34" charset="0"/>
              </a:rPr>
              <a:t>G1 Enlisted Promotio</a:t>
            </a:r>
            <a:r>
              <a:rPr lang="en-US" sz="1600" b="1" dirty="0">
                <a:solidFill>
                  <a:srgbClr val="000000"/>
                </a:solidFill>
                <a:latin typeface="+mj-lt"/>
                <a:ea typeface="Times New Roman" panose="02020603050405020304" pitchFamily="18" charset="0"/>
                <a:cs typeface="Arial" panose="020B0604020202020204" pitchFamily="34" charset="0"/>
              </a:rPr>
              <a:t>n Manager</a:t>
            </a:r>
            <a:endParaRPr lang="en-US" sz="1600" b="1" dirty="0">
              <a:effectLst/>
              <a:latin typeface="+mj-lt"/>
              <a:ea typeface="Times New Roman" panose="02020603050405020304" pitchFamily="18" charset="0"/>
              <a:cs typeface="Times New Roman" panose="02020603050405020304" pitchFamily="18" charset="0"/>
            </a:endParaRPr>
          </a:p>
          <a:p>
            <a:pPr>
              <a:tabLst>
                <a:tab pos="0" algn="l"/>
                <a:tab pos="114300" algn="l"/>
                <a:tab pos="457200" algn="l"/>
                <a:tab pos="742950" algn="l"/>
                <a:tab pos="388620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Validate vacancies and EPS Lists.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0" algn="l"/>
                <a:tab pos="114300" algn="l"/>
                <a:tab pos="457200" algn="l"/>
                <a:tab pos="742950" algn="l"/>
                <a:tab pos="388620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Ensure compliance with EPS regulations.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0" algn="l"/>
                <a:tab pos="114300" algn="l"/>
                <a:tab pos="457200" algn="l"/>
                <a:tab pos="742950" algn="l"/>
                <a:tab pos="388620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Process vacancy fill requests.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600" dirty="0"/>
          </a:p>
        </p:txBody>
      </p:sp>
    </p:spTree>
    <p:extLst>
      <p:ext uri="{BB962C8B-B14F-4D97-AF65-F5344CB8AC3E}">
        <p14:creationId xmlns:p14="http://schemas.microsoft.com/office/powerpoint/2010/main" val="3474578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17C55-BB3A-96D0-144F-5910CC1C1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DC45D-AFFA-E46C-ABE2-08EA9A8B71C2}"/>
              </a:ext>
            </a:extLst>
          </p:cNvPr>
          <p:cNvSpPr>
            <a:spLocks noGrp="1"/>
          </p:cNvSpPr>
          <p:nvPr>
            <p:ph type="title"/>
          </p:nvPr>
        </p:nvSpPr>
        <p:spPr/>
        <p:txBody>
          <a:bodyPr/>
          <a:lstStyle/>
          <a:p>
            <a:r>
              <a:rPr lang="en-US" sz="3200" dirty="0"/>
              <a:t>Senior Enlisted Career Management Advisory Panel (SECMAP)</a:t>
            </a:r>
          </a:p>
        </p:txBody>
      </p:sp>
      <p:sp>
        <p:nvSpPr>
          <p:cNvPr id="3" name="Content Placeholder 2">
            <a:extLst>
              <a:ext uri="{FF2B5EF4-FFF2-40B4-BE49-F238E27FC236}">
                <a16:creationId xmlns:a16="http://schemas.microsoft.com/office/drawing/2014/main" id="{AD98C028-D032-0C5F-783E-36AB31544B88}"/>
              </a:ext>
            </a:extLst>
          </p:cNvPr>
          <p:cNvSpPr>
            <a:spLocks noGrp="1"/>
          </p:cNvSpPr>
          <p:nvPr>
            <p:ph idx="1"/>
          </p:nvPr>
        </p:nvSpPr>
        <p:spPr/>
        <p:txBody>
          <a:bodyPr/>
          <a:lstStyle/>
          <a:p>
            <a:pPr marL="0" indent="0">
              <a:buNone/>
            </a:pPr>
            <a:r>
              <a:rPr lang="en-US" sz="1800" b="1" dirty="0"/>
              <a:t>Responsibilities</a:t>
            </a:r>
          </a:p>
          <a:p>
            <a:pPr marL="0" indent="0">
              <a:buNone/>
            </a:pPr>
            <a:endParaRPr lang="en-US" sz="1600" b="1" dirty="0"/>
          </a:p>
          <a:p>
            <a:pPr marL="0" indent="0">
              <a:buNone/>
            </a:pPr>
            <a:r>
              <a:rPr lang="en-US" sz="1600" b="1" dirty="0">
                <a:latin typeface="+mj-lt"/>
              </a:rPr>
              <a:t>Senior NCOs</a:t>
            </a:r>
          </a:p>
          <a:p>
            <a:pPr>
              <a:tabLst>
                <a:tab pos="0" algn="l"/>
                <a:tab pos="114300" algn="l"/>
                <a:tab pos="457200" algn="l"/>
                <a:tab pos="742950" algn="l"/>
                <a:tab pos="3886200" algn="l"/>
              </a:tabLst>
            </a:pPr>
            <a:r>
              <a:rPr lang="en-US" sz="1600" dirty="0">
                <a:solidFill>
                  <a:srgbClr val="000000"/>
                </a:solidFill>
                <a:effectLst/>
                <a:latin typeface="+mj-lt"/>
                <a:ea typeface="Times New Roman" panose="02020603050405020304" pitchFamily="18" charset="0"/>
                <a:cs typeface="Arial" panose="020B0604020202020204" pitchFamily="34" charset="0"/>
              </a:rPr>
              <a:t>Review reference materials to include career maps and MOS progression charts.</a:t>
            </a:r>
            <a:endParaRPr lang="en-US" sz="1600" dirty="0">
              <a:effectLst/>
              <a:latin typeface="+mj-lt"/>
              <a:ea typeface="Times New Roman" panose="02020603050405020304" pitchFamily="18" charset="0"/>
              <a:cs typeface="Times New Roman" panose="02020603050405020304" pitchFamily="18" charset="0"/>
            </a:endParaRPr>
          </a:p>
          <a:p>
            <a:pPr>
              <a:tabLst>
                <a:tab pos="0" algn="l"/>
                <a:tab pos="114300" algn="l"/>
                <a:tab pos="457200" algn="l"/>
                <a:tab pos="742950" algn="l"/>
                <a:tab pos="3886200" algn="l"/>
              </a:tabLst>
            </a:pPr>
            <a:r>
              <a:rPr lang="en-US" sz="1600" dirty="0">
                <a:solidFill>
                  <a:srgbClr val="000000"/>
                </a:solidFill>
                <a:effectLst/>
                <a:latin typeface="+mj-lt"/>
                <a:ea typeface="Times New Roman" panose="02020603050405020304" pitchFamily="18" charset="0"/>
                <a:cs typeface="Arial" panose="020B0604020202020204" pitchFamily="34" charset="0"/>
              </a:rPr>
              <a:t>Submit preference sheets with the FY26 EPS packet.</a:t>
            </a:r>
            <a:endParaRPr lang="en-US" sz="1600" dirty="0">
              <a:effectLst/>
              <a:latin typeface="+mj-lt"/>
              <a:ea typeface="Times New Roman" panose="02020603050405020304" pitchFamily="18" charset="0"/>
              <a:cs typeface="Times New Roman" panose="02020603050405020304" pitchFamily="18" charset="0"/>
            </a:endParaRPr>
          </a:p>
          <a:p>
            <a:r>
              <a:rPr lang="en-US" sz="1600" dirty="0">
                <a:solidFill>
                  <a:srgbClr val="000000"/>
                </a:solidFill>
                <a:effectLst/>
                <a:latin typeface="+mj-lt"/>
                <a:ea typeface="Times New Roman" panose="02020603050405020304" pitchFamily="18" charset="0"/>
                <a:cs typeface="Arial" panose="020B0604020202020204" pitchFamily="34" charset="0"/>
              </a:rPr>
              <a:t>Maintain accuracy of personnel and training records.</a:t>
            </a:r>
          </a:p>
          <a:p>
            <a:pPr marL="0" indent="0">
              <a:buNone/>
            </a:pPr>
            <a:endParaRPr lang="en-US" sz="1600" dirty="0">
              <a:latin typeface="+mj-lt"/>
            </a:endParaRPr>
          </a:p>
          <a:p>
            <a:pPr marL="0" marR="0" lvl="0" indent="0">
              <a:buNone/>
              <a:tabLst>
                <a:tab pos="0" algn="l"/>
                <a:tab pos="114300" algn="l"/>
                <a:tab pos="514350" algn="l"/>
                <a:tab pos="3886200" algn="l"/>
              </a:tabLst>
            </a:pPr>
            <a:r>
              <a:rPr lang="en-US" sz="1600" b="1" dirty="0">
                <a:solidFill>
                  <a:srgbClr val="000000"/>
                </a:solidFill>
                <a:effectLst/>
                <a:latin typeface="+mj-lt"/>
                <a:ea typeface="Times New Roman" panose="02020603050405020304" pitchFamily="18" charset="0"/>
                <a:cs typeface="Arial" panose="020B0604020202020204" pitchFamily="34" charset="0"/>
              </a:rPr>
              <a:t>Branch Mentors</a:t>
            </a:r>
            <a:endParaRPr lang="en-US" sz="1600" b="1" dirty="0">
              <a:effectLst/>
              <a:latin typeface="+mj-lt"/>
              <a:ea typeface="Times New Roman" panose="02020603050405020304" pitchFamily="18" charset="0"/>
              <a:cs typeface="Times New Roman" panose="02020603050405020304" pitchFamily="18" charset="0"/>
            </a:endParaRPr>
          </a:p>
          <a:p>
            <a:pPr>
              <a:tabLst>
                <a:tab pos="0" algn="l"/>
                <a:tab pos="114300" algn="l"/>
                <a:tab pos="457200" algn="l"/>
                <a:tab pos="685800" algn="l"/>
                <a:tab pos="388620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Provide information and guidance to NCOs.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0" algn="l"/>
                <a:tab pos="114300" algn="l"/>
                <a:tab pos="571500" algn="l"/>
                <a:tab pos="685800" algn="l"/>
                <a:tab pos="3886200" algn="l"/>
              </a:tabLs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 familiar with applicable references to include career maps and progression charts.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600" dirty="0"/>
          </a:p>
        </p:txBody>
      </p:sp>
    </p:spTree>
    <p:extLst>
      <p:ext uri="{BB962C8B-B14F-4D97-AF65-F5344CB8AC3E}">
        <p14:creationId xmlns:p14="http://schemas.microsoft.com/office/powerpoint/2010/main" val="1279636134"/>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5119671-51af-4a0f-aa50-c9bd38c9d9e8">
      <Terms xmlns="http://schemas.microsoft.com/office/infopath/2007/PartnerControls"/>
    </lcf76f155ced4ddcb4097134ff3c332f>
    <TaxCatchAll xmlns="46c069c1-e0e2-437c-8f34-03a26d1db4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27081AA91AEF459764F9BACC3DFA0C" ma:contentTypeVersion="18" ma:contentTypeDescription="Create a new document." ma:contentTypeScope="" ma:versionID="3ca3af9e782dc2f41588204e0009a4f3">
  <xsd:schema xmlns:xsd="http://www.w3.org/2001/XMLSchema" xmlns:xs="http://www.w3.org/2001/XMLSchema" xmlns:p="http://schemas.microsoft.com/office/2006/metadata/properties" xmlns:ns1="http://schemas.microsoft.com/sharepoint/v3" xmlns:ns2="05119671-51af-4a0f-aa50-c9bd38c9d9e8" xmlns:ns3="46c069c1-e0e2-437c-8f34-03a26d1db4c4" targetNamespace="http://schemas.microsoft.com/office/2006/metadata/properties" ma:root="true" ma:fieldsID="44e2ea1310c078567061eadeb283e439" ns1:_="" ns2:_="" ns3:_="">
    <xsd:import namespace="http://schemas.microsoft.com/sharepoint/v3"/>
    <xsd:import namespace="05119671-51af-4a0f-aa50-c9bd38c9d9e8"/>
    <xsd:import namespace="46c069c1-e0e2-437c-8f34-03a26d1db4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119671-51af-4a0f-aa50-c9bd38c9d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c069c1-e0e2-437c-8f34-03a26d1db4c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66530f6-1f03-4167-aa5d-42ee1cea93db}" ma:internalName="TaxCatchAll" ma:showField="CatchAllData" ma:web="46c069c1-e0e2-437c-8f34-03a26d1db4c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D47B9F-792F-4C0C-88C3-80BC892C77B2}">
  <ds:schemaRefs>
    <ds:schemaRef ds:uri="http://schemas.microsoft.com/office/2006/metadata/properties"/>
    <ds:schemaRef ds:uri="http://www.w3.org/XML/1998/namespace"/>
    <ds:schemaRef ds:uri="http://schemas.microsoft.com/office/2006/documentManagement/types"/>
    <ds:schemaRef ds:uri="2e000a9f-7f6b-45a4-9151-2ede4ccf8fc2"/>
    <ds:schemaRef ds:uri="http://purl.org/dc/elements/1.1/"/>
    <ds:schemaRef ds:uri="79426420-e2ca-492d-bc2e-7e9746e203d5"/>
    <ds:schemaRef ds:uri="http://schemas.microsoft.com/office/infopath/2007/PartnerControls"/>
    <ds:schemaRef ds:uri="http://purl.org/dc/dcmitype/"/>
    <ds:schemaRef ds:uri="http://purl.org/dc/terms/"/>
    <ds:schemaRef ds:uri="http://schemas.openxmlformats.org/package/2006/metadata/core-properties"/>
    <ds:schemaRef ds:uri="http://schemas.microsoft.com/sharepoint/v3"/>
    <ds:schemaRef ds:uri="05119671-51af-4a0f-aa50-c9bd38c9d9e8"/>
    <ds:schemaRef ds:uri="46c069c1-e0e2-437c-8f34-03a26d1db4c4"/>
  </ds:schemaRefs>
</ds:datastoreItem>
</file>

<file path=customXml/itemProps2.xml><?xml version="1.0" encoding="utf-8"?>
<ds:datastoreItem xmlns:ds="http://schemas.openxmlformats.org/officeDocument/2006/customXml" ds:itemID="{C743349F-F708-41A9-A367-5B0B8A1B387B}">
  <ds:schemaRefs>
    <ds:schemaRef ds:uri="http://schemas.microsoft.com/sharepoint/v3/contenttype/forms"/>
  </ds:schemaRefs>
</ds:datastoreItem>
</file>

<file path=customXml/itemProps3.xml><?xml version="1.0" encoding="utf-8"?>
<ds:datastoreItem xmlns:ds="http://schemas.openxmlformats.org/officeDocument/2006/customXml" ds:itemID="{F642C689-AD81-402B-BF22-5BD949C54801}"/>
</file>

<file path=docMetadata/LabelInfo.xml><?xml version="1.0" encoding="utf-8"?>
<clbl:labelList xmlns:clbl="http://schemas.microsoft.com/office/2020/mipLabelMetadata">
  <clbl:label id="{554eecc5-e26c-4620-b240-5a8bb326c33d}" enabled="1" method="Standard" siteId="{fae6d70f-954b-4811-92b6-0530d6f84c43}" removed="0"/>
</clbl:labelList>
</file>

<file path=docProps/app.xml><?xml version="1.0" encoding="utf-8"?>
<Properties xmlns="http://schemas.openxmlformats.org/officeDocument/2006/extended-properties" xmlns:vt="http://schemas.openxmlformats.org/officeDocument/2006/docPropsVTypes">
  <Template/>
  <TotalTime>54983</TotalTime>
  <Words>1487</Words>
  <Application>Microsoft Office PowerPoint</Application>
  <PresentationFormat>On-screen Show (4:3)</PresentationFormat>
  <Paragraphs>281</Paragraphs>
  <Slides>57</Slides>
  <Notes>16</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2" baseType="lpstr">
      <vt:lpstr> Arial</vt:lpstr>
      <vt:lpstr>Arial</vt:lpstr>
      <vt:lpstr>Calibri</vt:lpstr>
      <vt:lpstr>1_Default Design</vt:lpstr>
      <vt:lpstr>Worksheet</vt:lpstr>
      <vt:lpstr>Hawaii Army National Guard (HIARNG) Senior Enlisted Career Management Advisory Panel (SECMAP)   </vt:lpstr>
      <vt:lpstr>Agenda</vt:lpstr>
      <vt:lpstr>Problem Statement</vt:lpstr>
      <vt:lpstr>Facts</vt:lpstr>
      <vt:lpstr>Assumptions</vt:lpstr>
      <vt:lpstr>Purpose</vt:lpstr>
      <vt:lpstr>Senior Enlisted Career Management Advisory Panel (SECMAP)</vt:lpstr>
      <vt:lpstr>Senior Enlisted Career Management Advisory Panel (SECMAP)</vt:lpstr>
      <vt:lpstr>Senior Enlisted Career Management Advisory Panel (SECMAP)</vt:lpstr>
      <vt:lpstr>Process and Business Rules</vt:lpstr>
      <vt:lpstr>Process and Business Rules</vt:lpstr>
      <vt:lpstr>Senior Enlisted Career Management Advisory Panel (SECMAP) Roadmap</vt:lpstr>
      <vt:lpstr>SECMAP</vt:lpstr>
      <vt:lpstr>Agenda </vt:lpstr>
      <vt:lpstr>JFHQ</vt:lpstr>
      <vt:lpstr>JFHQ</vt:lpstr>
      <vt:lpstr>JFHQ HIARNG Command Group</vt:lpstr>
      <vt:lpstr>JFHQ G1</vt:lpstr>
      <vt:lpstr>JFHQ HHC</vt:lpstr>
      <vt:lpstr>29 IBCT</vt:lpstr>
      <vt:lpstr>HHC, 29 IBCT</vt:lpstr>
      <vt:lpstr>HHC, 29 IBCT Command Group</vt:lpstr>
      <vt:lpstr>HHC, 29 IBCT BDE Current Ops</vt:lpstr>
      <vt:lpstr>1-299 CAV</vt:lpstr>
      <vt:lpstr>1-299 CAV CMD and STAFF</vt:lpstr>
      <vt:lpstr>1-299 CAV TROOPS</vt:lpstr>
      <vt:lpstr>1-487 FAR</vt:lpstr>
      <vt:lpstr>1-487 FAR CMD and STAFF</vt:lpstr>
      <vt:lpstr>1-487 FAR BATTERIES</vt:lpstr>
      <vt:lpstr>227 BEB</vt:lpstr>
      <vt:lpstr>227 BEB CMD and STAFF</vt:lpstr>
      <vt:lpstr>227 BEB COMPANIES</vt:lpstr>
      <vt:lpstr>29 BSB</vt:lpstr>
      <vt:lpstr>29 BSB CMD and STAFF</vt:lpstr>
      <vt:lpstr>29 BSB COMPANIES</vt:lpstr>
      <vt:lpstr>103 TC</vt:lpstr>
      <vt:lpstr>HHC, 103 TC</vt:lpstr>
      <vt:lpstr>1950 CCT</vt:lpstr>
      <vt:lpstr>297 EN FFT</vt:lpstr>
      <vt:lpstr>111 AB</vt:lpstr>
      <vt:lpstr>117 MPAD</vt:lpstr>
      <vt:lpstr>B/1109 TASMG (-)</vt:lpstr>
      <vt:lpstr>230 ENG (-)</vt:lpstr>
      <vt:lpstr>B/2-211 AVN</vt:lpstr>
      <vt:lpstr>C/1-183 AVN</vt:lpstr>
      <vt:lpstr>DET 1/G/3-126 AVN</vt:lpstr>
      <vt:lpstr>DET 1/G/1-189 AVN</vt:lpstr>
      <vt:lpstr>DET 1/A/3-140 AVN</vt:lpstr>
      <vt:lpstr>B/777 ASC (-)</vt:lpstr>
      <vt:lpstr>298 MFTR</vt:lpstr>
      <vt:lpstr>HMRD</vt:lpstr>
      <vt:lpstr>FY26 EPS MOI</vt:lpstr>
      <vt:lpstr>SECMAP Appointment</vt:lpstr>
      <vt:lpstr>Preference Sheet</vt:lpstr>
      <vt:lpstr>Branch Mentors</vt:lpstr>
      <vt:lpstr>Branch Mentors</vt:lpstr>
      <vt:lpstr>References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Cesar A II MSG USARMY NG HIARNG (US)</dc:creator>
  <cp:lastModifiedBy>Ramirez, Cesar Alcid II SGM USARMY NG HIARNG (USA)</cp:lastModifiedBy>
  <cp:revision>1242</cp:revision>
  <cp:lastPrinted>2024-10-24T19:48:05Z</cp:lastPrinted>
  <dcterms:created xsi:type="dcterms:W3CDTF">2014-06-25T01:33:35Z</dcterms:created>
  <dcterms:modified xsi:type="dcterms:W3CDTF">2025-05-20T02:01:36Z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0x010100DA27081AA91AEF459764F9BACC3DFA0C</vt:lpwstr>
  </property>
  <property fmtid="{D5CDD505-2E9C-101B-9397-08002B2CF9AE}" pid="3" name="MediaServiceImageTags">
    <vt:lpwstr/>
  </property>
</Properties>
</file>