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5"/>
    <p:sldMasterId id="2147483726" r:id="rId6"/>
    <p:sldMasterId id="2147483731" r:id="rId7"/>
  </p:sldMasterIdLst>
  <p:notesMasterIdLst>
    <p:notesMasterId r:id="rId53"/>
  </p:notesMasterIdLst>
  <p:handoutMasterIdLst>
    <p:handoutMasterId r:id="rId54"/>
  </p:handoutMasterIdLst>
  <p:sldIdLst>
    <p:sldId id="256"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2" autoAdjust="0"/>
    <p:restoredTop sz="99449" autoAdjust="0"/>
  </p:normalViewPr>
  <p:slideViewPr>
    <p:cSldViewPr>
      <p:cViewPr>
        <p:scale>
          <a:sx n="66" d="100"/>
          <a:sy n="66" d="100"/>
        </p:scale>
        <p:origin x="-690"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E3F70E-FDED-4336-86A7-919541C1128D}" type="datetimeFigureOut">
              <a:rPr lang="en-US" smtClean="0"/>
              <a:pPr/>
              <a:t>9/17/2014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49B055-AD39-4E11-A4FC-1778707C2E95}"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A8D6D-28E2-491D-820D-8E72D2881D06}" type="datetimeFigureOut">
              <a:rPr lang="en-US" smtClean="0"/>
              <a:pPr/>
              <a:t>9/17/2014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FD96EF-7EC0-401A-83BC-626C6221E95F}"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classified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300" y="2679192"/>
            <a:ext cx="7391400" cy="704088"/>
          </a:xfrm>
          <a:prstGeom prst="rect">
            <a:avLst/>
          </a:prstGeom>
        </p:spPr>
        <p:txBody>
          <a:bodyPr/>
          <a:lstStyle>
            <a:lvl1pPr>
              <a:defRPr sz="4000" b="1">
                <a:solidFill>
                  <a:schemeClr val="tx1"/>
                </a:solidFill>
                <a:effectLst>
                  <a:outerShdw blurRad="38100" dist="38100" dir="2700000" algn="tl">
                    <a:srgbClr val="000000">
                      <a:alpha val="43137"/>
                    </a:srgbClr>
                  </a:outerShdw>
                </a:effectLst>
                <a:latin typeface="Arial" pitchFamily="34" charset="0"/>
                <a:cs typeface="Arial" pitchFamily="34" charset="0"/>
              </a:defRPr>
            </a:lvl1pPr>
          </a:lstStyle>
          <a:p>
            <a:r>
              <a:rPr lang="en-US" smtClean="0"/>
              <a:t>Click to edit Master title style</a:t>
            </a:r>
            <a:endParaRPr lang="en-US" dirty="0"/>
          </a:p>
        </p:txBody>
      </p:sp>
      <p:sp>
        <p:nvSpPr>
          <p:cNvPr id="11" name="Text Placeholder 10"/>
          <p:cNvSpPr>
            <a:spLocks noGrp="1"/>
          </p:cNvSpPr>
          <p:nvPr>
            <p:ph type="body" sz="quarter" idx="10" hasCustomPrompt="1"/>
          </p:nvPr>
        </p:nvSpPr>
        <p:spPr>
          <a:xfrm>
            <a:off x="3429000" y="5334000"/>
            <a:ext cx="5437632" cy="466344"/>
          </a:xfrm>
          <a:prstGeom prst="rect">
            <a:avLst/>
          </a:prstGeom>
        </p:spPr>
        <p:txBody>
          <a:bodyPr/>
          <a:lstStyle>
            <a:lvl1pPr algn="r">
              <a:buNone/>
              <a:defRPr sz="240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sz="2400">
                <a:solidFill>
                  <a:schemeClr val="bg1">
                    <a:lumMod val="85000"/>
                  </a:schemeClr>
                </a:solidFill>
                <a:latin typeface="Arial" pitchFamily="34" charset="0"/>
                <a:cs typeface="Arial" pitchFamily="34" charset="0"/>
              </a:defRPr>
            </a:lvl2pPr>
            <a:lvl3pPr>
              <a:buNone/>
              <a:defRPr sz="2400">
                <a:solidFill>
                  <a:schemeClr val="bg1">
                    <a:lumMod val="85000"/>
                  </a:schemeClr>
                </a:solidFill>
                <a:latin typeface="Arial" pitchFamily="34" charset="0"/>
                <a:cs typeface="Arial" pitchFamily="34" charset="0"/>
              </a:defRPr>
            </a:lvl3pPr>
            <a:lvl4pPr>
              <a:buNone/>
              <a:defRPr sz="2400">
                <a:solidFill>
                  <a:schemeClr val="bg1">
                    <a:lumMod val="85000"/>
                  </a:schemeClr>
                </a:solidFill>
                <a:latin typeface="Arial" pitchFamily="34" charset="0"/>
                <a:cs typeface="Arial" pitchFamily="34" charset="0"/>
              </a:defRPr>
            </a:lvl4pPr>
            <a:lvl5pPr>
              <a:buNone/>
              <a:defRPr sz="2400">
                <a:solidFill>
                  <a:schemeClr val="bg1">
                    <a:lumMod val="85000"/>
                  </a:schemeClr>
                </a:solidFill>
                <a:latin typeface="Arial" pitchFamily="34" charset="0"/>
                <a:cs typeface="Arial" pitchFamily="34" charset="0"/>
              </a:defRPr>
            </a:lvl5pPr>
          </a:lstStyle>
          <a:p>
            <a:pPr lvl="0"/>
            <a:r>
              <a:rPr lang="en-US" dirty="0" smtClean="0"/>
              <a:t>Click to add briefer’s rank name</a:t>
            </a:r>
            <a:endParaRPr lang="en-US" dirty="0"/>
          </a:p>
        </p:txBody>
      </p:sp>
      <p:sp>
        <p:nvSpPr>
          <p:cNvPr id="13" name="Text Placeholder 12"/>
          <p:cNvSpPr>
            <a:spLocks noGrp="1"/>
          </p:cNvSpPr>
          <p:nvPr>
            <p:ph type="body" sz="quarter" idx="11" hasCustomPrompt="1"/>
          </p:nvPr>
        </p:nvSpPr>
        <p:spPr>
          <a:xfrm>
            <a:off x="5721096" y="6172200"/>
            <a:ext cx="3145536" cy="304800"/>
          </a:xfrm>
          <a:prstGeom prst="rect">
            <a:avLst/>
          </a:prstGeom>
        </p:spPr>
        <p:txBody>
          <a:bodyPr/>
          <a:lstStyle>
            <a:lvl1pPr algn="r">
              <a:buNone/>
              <a:defRPr sz="1800" b="0">
                <a:solidFill>
                  <a:schemeClr val="tx1"/>
                </a:solidFill>
                <a:effectLst>
                  <a:outerShdw blurRad="38100" dist="38100" dir="2700000" algn="tl">
                    <a:srgbClr val="000000">
                      <a:alpha val="43137"/>
                    </a:srgbClr>
                  </a:outerShdw>
                </a:effectLst>
                <a:latin typeface="Arial" pitchFamily="34" charset="0"/>
                <a:cs typeface="Arial" pitchFamily="34" charset="0"/>
              </a:defRPr>
            </a:lvl1pPr>
          </a:lstStyle>
          <a:p>
            <a:pPr lvl="0"/>
            <a:r>
              <a:rPr lang="en-US" dirty="0" smtClean="0"/>
              <a:t>Click to add date</a:t>
            </a:r>
            <a:endParaRPr lang="en-US" dirty="0"/>
          </a:p>
        </p:txBody>
      </p:sp>
      <p:sp>
        <p:nvSpPr>
          <p:cNvPr id="6" name="Text Placeholder 10"/>
          <p:cNvSpPr>
            <a:spLocks noGrp="1"/>
          </p:cNvSpPr>
          <p:nvPr>
            <p:ph type="body" sz="quarter" idx="12" hasCustomPrompt="1"/>
          </p:nvPr>
        </p:nvSpPr>
        <p:spPr>
          <a:xfrm>
            <a:off x="838200" y="3419856"/>
            <a:ext cx="7467600" cy="466344"/>
          </a:xfrm>
          <a:prstGeom prst="rect">
            <a:avLst/>
          </a:prstGeom>
        </p:spPr>
        <p:txBody>
          <a:bodyPr/>
          <a:lstStyle>
            <a:lvl1pPr algn="ctr">
              <a:buNone/>
              <a:defRPr sz="240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sz="2400">
                <a:solidFill>
                  <a:schemeClr val="bg1">
                    <a:lumMod val="85000"/>
                  </a:schemeClr>
                </a:solidFill>
                <a:latin typeface="Arial" pitchFamily="34" charset="0"/>
                <a:cs typeface="Arial" pitchFamily="34" charset="0"/>
              </a:defRPr>
            </a:lvl2pPr>
            <a:lvl3pPr>
              <a:buNone/>
              <a:defRPr sz="2400">
                <a:solidFill>
                  <a:schemeClr val="bg1">
                    <a:lumMod val="85000"/>
                  </a:schemeClr>
                </a:solidFill>
                <a:latin typeface="Arial" pitchFamily="34" charset="0"/>
                <a:cs typeface="Arial" pitchFamily="34" charset="0"/>
              </a:defRPr>
            </a:lvl3pPr>
            <a:lvl4pPr>
              <a:buNone/>
              <a:defRPr sz="2400">
                <a:solidFill>
                  <a:schemeClr val="bg1">
                    <a:lumMod val="85000"/>
                  </a:schemeClr>
                </a:solidFill>
                <a:latin typeface="Arial" pitchFamily="34" charset="0"/>
                <a:cs typeface="Arial" pitchFamily="34" charset="0"/>
              </a:defRPr>
            </a:lvl4pPr>
            <a:lvl5pPr>
              <a:buNone/>
              <a:defRPr sz="2400">
                <a:solidFill>
                  <a:schemeClr val="bg1">
                    <a:lumMod val="85000"/>
                  </a:schemeClr>
                </a:solidFill>
                <a:latin typeface="Arial" pitchFamily="34" charset="0"/>
                <a:cs typeface="Arial" pitchFamily="34" charset="0"/>
              </a:defRPr>
            </a:lvl5pPr>
          </a:lstStyle>
          <a:p>
            <a:pPr lvl="0"/>
            <a:r>
              <a:rPr lang="en-US" dirty="0" smtClean="0"/>
              <a:t>Click to add subtitle</a:t>
            </a:r>
            <a:endParaRPr lang="en-US" dirty="0"/>
          </a:p>
        </p:txBody>
      </p:sp>
      <p:sp>
        <p:nvSpPr>
          <p:cNvPr id="7"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pPr>
                <a:defRPr/>
              </a:pPr>
              <a:t>‹#›</a:t>
            </a:fld>
            <a:endParaRPr lang="en-US" dirty="0"/>
          </a:p>
        </p:txBody>
      </p:sp>
      <p:sp>
        <p:nvSpPr>
          <p:cNvPr id="9" name="Text Placeholder 10"/>
          <p:cNvSpPr>
            <a:spLocks noGrp="1"/>
          </p:cNvSpPr>
          <p:nvPr>
            <p:ph type="body" sz="quarter" idx="13" hasCustomPrompt="1"/>
          </p:nvPr>
        </p:nvSpPr>
        <p:spPr>
          <a:xfrm>
            <a:off x="3429000" y="5753100"/>
            <a:ext cx="5437632" cy="466344"/>
          </a:xfrm>
          <a:prstGeom prst="rect">
            <a:avLst/>
          </a:prstGeom>
        </p:spPr>
        <p:txBody>
          <a:bodyPr/>
          <a:lstStyle>
            <a:lvl1pPr algn="r">
              <a:buNone/>
              <a:defRPr sz="200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sz="2400">
                <a:solidFill>
                  <a:schemeClr val="bg1">
                    <a:lumMod val="85000"/>
                  </a:schemeClr>
                </a:solidFill>
                <a:latin typeface="Arial" pitchFamily="34" charset="0"/>
                <a:cs typeface="Arial" pitchFamily="34" charset="0"/>
              </a:defRPr>
            </a:lvl2pPr>
            <a:lvl3pPr>
              <a:buNone/>
              <a:defRPr sz="2400">
                <a:solidFill>
                  <a:schemeClr val="bg1">
                    <a:lumMod val="85000"/>
                  </a:schemeClr>
                </a:solidFill>
                <a:latin typeface="Arial" pitchFamily="34" charset="0"/>
                <a:cs typeface="Arial" pitchFamily="34" charset="0"/>
              </a:defRPr>
            </a:lvl3pPr>
            <a:lvl4pPr>
              <a:buNone/>
              <a:defRPr sz="2400">
                <a:solidFill>
                  <a:schemeClr val="bg1">
                    <a:lumMod val="85000"/>
                  </a:schemeClr>
                </a:solidFill>
                <a:latin typeface="Arial" pitchFamily="34" charset="0"/>
                <a:cs typeface="Arial" pitchFamily="34" charset="0"/>
              </a:defRPr>
            </a:lvl4pPr>
            <a:lvl5pPr>
              <a:buNone/>
              <a:defRPr sz="2400">
                <a:solidFill>
                  <a:schemeClr val="bg1">
                    <a:lumMod val="85000"/>
                  </a:schemeClr>
                </a:solidFill>
                <a:latin typeface="Arial" pitchFamily="34" charset="0"/>
                <a:cs typeface="Arial" pitchFamily="34" charset="0"/>
              </a:defRPr>
            </a:lvl5pPr>
          </a:lstStyle>
          <a:p>
            <a:pPr lvl="0"/>
            <a:r>
              <a:rPr lang="en-US" dirty="0" smtClean="0"/>
              <a:t>Click to add briefer’s position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quistion Sensitive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300" y="2679192"/>
            <a:ext cx="7391400" cy="704088"/>
          </a:xfrm>
          <a:prstGeom prst="rect">
            <a:avLst/>
          </a:prstGeom>
        </p:spPr>
        <p:txBody>
          <a:bodyPr/>
          <a:lstStyle>
            <a:lvl1pPr>
              <a:defRPr sz="4000" b="1">
                <a:solidFill>
                  <a:schemeClr val="tx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3429000" y="5334000"/>
            <a:ext cx="5437632" cy="466344"/>
          </a:xfrm>
          <a:prstGeom prst="rect">
            <a:avLst/>
          </a:prstGeom>
        </p:spPr>
        <p:txBody>
          <a:bodyPr/>
          <a:lstStyle>
            <a:lvl1pPr algn="r">
              <a:buNone/>
              <a:defRPr sz="240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sz="2400">
                <a:solidFill>
                  <a:schemeClr val="bg1">
                    <a:lumMod val="85000"/>
                  </a:schemeClr>
                </a:solidFill>
                <a:latin typeface="Arial" pitchFamily="34" charset="0"/>
                <a:cs typeface="Arial" pitchFamily="34" charset="0"/>
              </a:defRPr>
            </a:lvl2pPr>
            <a:lvl3pPr>
              <a:buNone/>
              <a:defRPr sz="2400">
                <a:solidFill>
                  <a:schemeClr val="bg1">
                    <a:lumMod val="85000"/>
                  </a:schemeClr>
                </a:solidFill>
                <a:latin typeface="Arial" pitchFamily="34" charset="0"/>
                <a:cs typeface="Arial" pitchFamily="34" charset="0"/>
              </a:defRPr>
            </a:lvl3pPr>
            <a:lvl4pPr>
              <a:buNone/>
              <a:defRPr sz="2400">
                <a:solidFill>
                  <a:schemeClr val="bg1">
                    <a:lumMod val="85000"/>
                  </a:schemeClr>
                </a:solidFill>
                <a:latin typeface="Arial" pitchFamily="34" charset="0"/>
                <a:cs typeface="Arial" pitchFamily="34" charset="0"/>
              </a:defRPr>
            </a:lvl4pPr>
            <a:lvl5pPr>
              <a:buNone/>
              <a:defRPr sz="2400">
                <a:solidFill>
                  <a:schemeClr val="bg1">
                    <a:lumMod val="85000"/>
                  </a:schemeClr>
                </a:solidFill>
                <a:latin typeface="Arial" pitchFamily="34" charset="0"/>
                <a:cs typeface="Arial" pitchFamily="34" charset="0"/>
              </a:defRPr>
            </a:lvl5pPr>
          </a:lstStyle>
          <a:p>
            <a:pPr lvl="0"/>
            <a:r>
              <a:rPr lang="en-US" dirty="0" smtClean="0"/>
              <a:t>Click to add briefer’s rank name</a:t>
            </a:r>
            <a:endParaRPr lang="en-US" dirty="0"/>
          </a:p>
        </p:txBody>
      </p:sp>
      <p:sp>
        <p:nvSpPr>
          <p:cNvPr id="13" name="Text Placeholder 12"/>
          <p:cNvSpPr>
            <a:spLocks noGrp="1"/>
          </p:cNvSpPr>
          <p:nvPr>
            <p:ph type="body" sz="quarter" idx="11" hasCustomPrompt="1"/>
          </p:nvPr>
        </p:nvSpPr>
        <p:spPr>
          <a:xfrm>
            <a:off x="5721096" y="6172200"/>
            <a:ext cx="3145536" cy="304800"/>
          </a:xfrm>
          <a:prstGeom prst="rect">
            <a:avLst/>
          </a:prstGeom>
        </p:spPr>
        <p:txBody>
          <a:bodyPr/>
          <a:lstStyle>
            <a:lvl1pPr algn="r">
              <a:buNone/>
              <a:defRPr sz="1800" b="0">
                <a:solidFill>
                  <a:schemeClr val="tx1"/>
                </a:solidFill>
                <a:effectLst>
                  <a:outerShdw blurRad="38100" dist="38100" dir="2700000" algn="tl">
                    <a:srgbClr val="000000">
                      <a:alpha val="43137"/>
                    </a:srgbClr>
                  </a:outerShdw>
                </a:effectLst>
                <a:latin typeface="Arial" pitchFamily="34" charset="0"/>
                <a:cs typeface="Arial" pitchFamily="34" charset="0"/>
              </a:defRPr>
            </a:lvl1pPr>
          </a:lstStyle>
          <a:p>
            <a:pPr lvl="0"/>
            <a:r>
              <a:rPr lang="en-US" dirty="0" smtClean="0"/>
              <a:t>Click to add date</a:t>
            </a:r>
            <a:endParaRPr lang="en-US" dirty="0"/>
          </a:p>
        </p:txBody>
      </p:sp>
      <p:sp>
        <p:nvSpPr>
          <p:cNvPr id="6" name="Text Placeholder 10"/>
          <p:cNvSpPr>
            <a:spLocks noGrp="1"/>
          </p:cNvSpPr>
          <p:nvPr>
            <p:ph type="body" sz="quarter" idx="12" hasCustomPrompt="1"/>
          </p:nvPr>
        </p:nvSpPr>
        <p:spPr>
          <a:xfrm>
            <a:off x="838200" y="3419856"/>
            <a:ext cx="7467600" cy="466344"/>
          </a:xfrm>
          <a:prstGeom prst="rect">
            <a:avLst/>
          </a:prstGeom>
        </p:spPr>
        <p:txBody>
          <a:bodyPr/>
          <a:lstStyle>
            <a:lvl1pPr algn="ctr">
              <a:buNone/>
              <a:defRPr sz="240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sz="2400">
                <a:solidFill>
                  <a:schemeClr val="bg1">
                    <a:lumMod val="85000"/>
                  </a:schemeClr>
                </a:solidFill>
                <a:latin typeface="Arial" pitchFamily="34" charset="0"/>
                <a:cs typeface="Arial" pitchFamily="34" charset="0"/>
              </a:defRPr>
            </a:lvl2pPr>
            <a:lvl3pPr>
              <a:buNone/>
              <a:defRPr sz="2400">
                <a:solidFill>
                  <a:schemeClr val="bg1">
                    <a:lumMod val="85000"/>
                  </a:schemeClr>
                </a:solidFill>
                <a:latin typeface="Arial" pitchFamily="34" charset="0"/>
                <a:cs typeface="Arial" pitchFamily="34" charset="0"/>
              </a:defRPr>
            </a:lvl3pPr>
            <a:lvl4pPr>
              <a:buNone/>
              <a:defRPr sz="2400">
                <a:solidFill>
                  <a:schemeClr val="bg1">
                    <a:lumMod val="85000"/>
                  </a:schemeClr>
                </a:solidFill>
                <a:latin typeface="Arial" pitchFamily="34" charset="0"/>
                <a:cs typeface="Arial" pitchFamily="34" charset="0"/>
              </a:defRPr>
            </a:lvl4pPr>
            <a:lvl5pPr>
              <a:buNone/>
              <a:defRPr sz="2400">
                <a:solidFill>
                  <a:schemeClr val="bg1">
                    <a:lumMod val="85000"/>
                  </a:schemeClr>
                </a:solidFill>
                <a:latin typeface="Arial" pitchFamily="34" charset="0"/>
                <a:cs typeface="Arial" pitchFamily="34" charset="0"/>
              </a:defRPr>
            </a:lvl5pPr>
          </a:lstStyle>
          <a:p>
            <a:pPr lvl="0"/>
            <a:r>
              <a:rPr lang="en-US" dirty="0" smtClean="0"/>
              <a:t>Click to add subtitle</a:t>
            </a:r>
            <a:endParaRPr lang="en-US" dirty="0"/>
          </a:p>
        </p:txBody>
      </p:sp>
      <p:sp>
        <p:nvSpPr>
          <p:cNvPr id="7"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pPr>
                <a:defRPr/>
              </a:pPr>
              <a:t>‹#›</a:t>
            </a:fld>
            <a:endParaRPr lang="en-US" dirty="0"/>
          </a:p>
        </p:txBody>
      </p:sp>
      <p:sp>
        <p:nvSpPr>
          <p:cNvPr id="9" name="Text Placeholder 10"/>
          <p:cNvSpPr>
            <a:spLocks noGrp="1"/>
          </p:cNvSpPr>
          <p:nvPr>
            <p:ph type="body" sz="quarter" idx="13" hasCustomPrompt="1"/>
          </p:nvPr>
        </p:nvSpPr>
        <p:spPr>
          <a:xfrm>
            <a:off x="3429000" y="5753100"/>
            <a:ext cx="5437632" cy="466344"/>
          </a:xfrm>
          <a:prstGeom prst="rect">
            <a:avLst/>
          </a:prstGeom>
        </p:spPr>
        <p:txBody>
          <a:bodyPr/>
          <a:lstStyle>
            <a:lvl1pPr algn="r">
              <a:buNone/>
              <a:defRPr sz="200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sz="2400">
                <a:solidFill>
                  <a:schemeClr val="bg1">
                    <a:lumMod val="85000"/>
                  </a:schemeClr>
                </a:solidFill>
                <a:latin typeface="Arial" pitchFamily="34" charset="0"/>
                <a:cs typeface="Arial" pitchFamily="34" charset="0"/>
              </a:defRPr>
            </a:lvl2pPr>
            <a:lvl3pPr>
              <a:buNone/>
              <a:defRPr sz="2400">
                <a:solidFill>
                  <a:schemeClr val="bg1">
                    <a:lumMod val="85000"/>
                  </a:schemeClr>
                </a:solidFill>
                <a:latin typeface="Arial" pitchFamily="34" charset="0"/>
                <a:cs typeface="Arial" pitchFamily="34" charset="0"/>
              </a:defRPr>
            </a:lvl3pPr>
            <a:lvl4pPr>
              <a:buNone/>
              <a:defRPr sz="2400">
                <a:solidFill>
                  <a:schemeClr val="bg1">
                    <a:lumMod val="85000"/>
                  </a:schemeClr>
                </a:solidFill>
                <a:latin typeface="Arial" pitchFamily="34" charset="0"/>
                <a:cs typeface="Arial" pitchFamily="34" charset="0"/>
              </a:defRPr>
            </a:lvl4pPr>
            <a:lvl5pPr>
              <a:buNone/>
              <a:defRPr sz="2400">
                <a:solidFill>
                  <a:schemeClr val="bg1">
                    <a:lumMod val="85000"/>
                  </a:schemeClr>
                </a:solidFill>
                <a:latin typeface="Arial" pitchFamily="34" charset="0"/>
                <a:cs typeface="Arial" pitchFamily="34" charset="0"/>
              </a:defRPr>
            </a:lvl5pPr>
          </a:lstStyle>
          <a:p>
            <a:pPr lvl="0"/>
            <a:r>
              <a:rPr lang="en-US" dirty="0" smtClean="0"/>
              <a:t>Click to add briefer’s position</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quistion Sensitive (Content - Single Title)">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76200" y="990600"/>
            <a:ext cx="8991600" cy="5562600"/>
          </a:xfrm>
          <a:prstGeom prst="rect">
            <a:avLst/>
          </a:prstGeom>
        </p:spPr>
        <p:txBody>
          <a:bodyPr/>
          <a:lstStyle>
            <a:lvl1pPr marL="182880" indent="-182880">
              <a:lnSpc>
                <a:spcPct val="80000"/>
              </a:lnSpc>
              <a:spcBef>
                <a:spcPts val="1200"/>
              </a:spcBef>
              <a:defRPr sz="2000" b="1">
                <a:solidFill>
                  <a:schemeClr val="tx1"/>
                </a:solidFill>
                <a:latin typeface="Arial" pitchFamily="34" charset="0"/>
                <a:cs typeface="Arial" pitchFamily="34" charset="0"/>
              </a:defRPr>
            </a:lvl1pPr>
            <a:lvl2pPr marL="365760" indent="-182880">
              <a:lnSpc>
                <a:spcPct val="80000"/>
              </a:lnSpc>
              <a:spcBef>
                <a:spcPts val="300"/>
              </a:spcBef>
              <a:defRPr sz="1800" b="1">
                <a:solidFill>
                  <a:schemeClr val="tx1"/>
                </a:solidFill>
                <a:latin typeface="Arial" pitchFamily="34" charset="0"/>
                <a:cs typeface="Arial" pitchFamily="34" charset="0"/>
              </a:defRPr>
            </a:lvl2pPr>
            <a:lvl3pPr marL="548640" indent="-182880">
              <a:lnSpc>
                <a:spcPct val="80000"/>
              </a:lnSpc>
              <a:spcBef>
                <a:spcPts val="300"/>
              </a:spcBef>
              <a:defRPr sz="1800" b="0">
                <a:solidFill>
                  <a:schemeClr val="tx1"/>
                </a:solidFill>
                <a:latin typeface="Arial" pitchFamily="34" charset="0"/>
                <a:cs typeface="Arial" pitchFamily="34" charset="0"/>
              </a:defRPr>
            </a:lvl3pPr>
            <a:lvl4pPr marL="731520" indent="-182880">
              <a:lnSpc>
                <a:spcPct val="80000"/>
              </a:lnSpc>
              <a:spcBef>
                <a:spcPts val="300"/>
              </a:spcBef>
              <a:defRPr sz="1600" b="1">
                <a:solidFill>
                  <a:schemeClr val="tx1"/>
                </a:solidFill>
                <a:latin typeface="Arial" pitchFamily="34" charset="0"/>
                <a:cs typeface="Arial" pitchFamily="34" charset="0"/>
              </a:defRPr>
            </a:lvl4pPr>
            <a:lvl5pPr marL="914400" indent="-182880">
              <a:lnSpc>
                <a:spcPct val="80000"/>
              </a:lnSpc>
              <a:spcBef>
                <a:spcPts val="300"/>
              </a:spcBef>
              <a:buFont typeface="Arial" pitchFamily="34" charset="0"/>
              <a:buChar char="•"/>
              <a:defRPr sz="1600" b="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1371600" y="228600"/>
            <a:ext cx="7772400" cy="533400"/>
          </a:xfrm>
          <a:prstGeom prst="rect">
            <a:avLst/>
          </a:prstGeom>
        </p:spPr>
        <p:txBody>
          <a:bodyPr lIns="0" tIns="0" rIns="0" bIns="0" anchor="b" anchorCtr="1"/>
          <a:lstStyle>
            <a:lvl1pPr algn="ctr" defTabSz="914400" rtl="0" eaLnBrk="1" latinLnBrk="0" hangingPunct="1">
              <a:lnSpc>
                <a:spcPts val="2800"/>
              </a:lnSpc>
              <a:spcBef>
                <a:spcPts val="0"/>
              </a:spcBef>
              <a:buNone/>
              <a:defRPr lang="en-US" sz="3200" b="1" kern="1200" baseline="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7"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quistion Sensitive (Content with Subtitle)">
    <p:spTree>
      <p:nvGrpSpPr>
        <p:cNvPr id="1" name=""/>
        <p:cNvGrpSpPr/>
        <p:nvPr/>
      </p:nvGrpSpPr>
      <p:grpSpPr>
        <a:xfrm>
          <a:off x="0" y="0"/>
          <a:ext cx="0" cy="0"/>
          <a:chOff x="0" y="0"/>
          <a:chExt cx="0" cy="0"/>
        </a:xfrm>
      </p:grpSpPr>
      <p:sp>
        <p:nvSpPr>
          <p:cNvPr id="8" name="Text Placeholder 6"/>
          <p:cNvSpPr>
            <a:spLocks noGrp="1"/>
          </p:cNvSpPr>
          <p:nvPr>
            <p:ph type="body" sz="quarter" idx="11" hasCustomPrompt="1"/>
          </p:nvPr>
        </p:nvSpPr>
        <p:spPr>
          <a:xfrm>
            <a:off x="1371600" y="533400"/>
            <a:ext cx="7696200" cy="381000"/>
          </a:xfrm>
          <a:prstGeom prst="rect">
            <a:avLst/>
          </a:prstGeom>
        </p:spPr>
        <p:txBody>
          <a:bodyPr/>
          <a:lstStyle>
            <a:lvl1pPr algn="ctr">
              <a:buNone/>
              <a:defRPr sz="2000" b="1" i="1">
                <a:latin typeface="Arial" pitchFamily="34" charset="0"/>
                <a:cs typeface="Arial" pitchFamily="34" charset="0"/>
              </a:defRPr>
            </a:lvl1pPr>
          </a:lstStyle>
          <a:p>
            <a:pPr lvl="0"/>
            <a:r>
              <a:rPr lang="en-US" dirty="0" smtClean="0"/>
              <a:t>Click to add subtitle</a:t>
            </a:r>
            <a:endParaRPr lang="en-US" dirty="0"/>
          </a:p>
        </p:txBody>
      </p:sp>
      <p:sp>
        <p:nvSpPr>
          <p:cNvPr id="9" name="Title 5"/>
          <p:cNvSpPr>
            <a:spLocks noGrp="1"/>
          </p:cNvSpPr>
          <p:nvPr>
            <p:ph type="title"/>
          </p:nvPr>
        </p:nvSpPr>
        <p:spPr>
          <a:xfrm>
            <a:off x="1371600" y="76200"/>
            <a:ext cx="7696200" cy="609600"/>
          </a:xfrm>
          <a:prstGeom prst="rect">
            <a:avLst/>
          </a:prstGeom>
        </p:spPr>
        <p:txBody>
          <a:bodyPr/>
          <a:lstStyle>
            <a:lvl1pPr>
              <a:defRPr sz="3200" b="1">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11"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pPr>
                <a:defRPr/>
              </a:pPr>
              <a:t>‹#›</a:t>
            </a:fld>
            <a:endParaRPr lang="en-US" dirty="0"/>
          </a:p>
        </p:txBody>
      </p:sp>
      <p:sp>
        <p:nvSpPr>
          <p:cNvPr id="7" name="Text Placeholder 3"/>
          <p:cNvSpPr>
            <a:spLocks noGrp="1"/>
          </p:cNvSpPr>
          <p:nvPr>
            <p:ph type="body" sz="quarter" idx="10"/>
          </p:nvPr>
        </p:nvSpPr>
        <p:spPr>
          <a:xfrm>
            <a:off x="76200" y="990600"/>
            <a:ext cx="8991600" cy="5562600"/>
          </a:xfrm>
          <a:prstGeom prst="rect">
            <a:avLst/>
          </a:prstGeom>
        </p:spPr>
        <p:txBody>
          <a:bodyPr/>
          <a:lstStyle>
            <a:lvl1pPr marL="182880" indent="-182880">
              <a:lnSpc>
                <a:spcPct val="80000"/>
              </a:lnSpc>
              <a:spcBef>
                <a:spcPts val="1200"/>
              </a:spcBef>
              <a:defRPr sz="2000" b="1">
                <a:solidFill>
                  <a:schemeClr val="tx1"/>
                </a:solidFill>
                <a:latin typeface="Arial" pitchFamily="34" charset="0"/>
                <a:cs typeface="Arial" pitchFamily="34" charset="0"/>
              </a:defRPr>
            </a:lvl1pPr>
            <a:lvl2pPr marL="365760" indent="-182880">
              <a:lnSpc>
                <a:spcPct val="80000"/>
              </a:lnSpc>
              <a:spcBef>
                <a:spcPts val="300"/>
              </a:spcBef>
              <a:defRPr sz="1800" b="1">
                <a:solidFill>
                  <a:schemeClr val="tx1"/>
                </a:solidFill>
                <a:latin typeface="Arial" pitchFamily="34" charset="0"/>
                <a:cs typeface="Arial" pitchFamily="34" charset="0"/>
              </a:defRPr>
            </a:lvl2pPr>
            <a:lvl3pPr marL="548640" indent="-182880">
              <a:lnSpc>
                <a:spcPct val="80000"/>
              </a:lnSpc>
              <a:spcBef>
                <a:spcPts val="300"/>
              </a:spcBef>
              <a:defRPr sz="1800" b="0">
                <a:solidFill>
                  <a:schemeClr val="tx1"/>
                </a:solidFill>
                <a:latin typeface="Arial" pitchFamily="34" charset="0"/>
                <a:cs typeface="Arial" pitchFamily="34" charset="0"/>
              </a:defRPr>
            </a:lvl3pPr>
            <a:lvl4pPr marL="731520" indent="-182880">
              <a:lnSpc>
                <a:spcPct val="80000"/>
              </a:lnSpc>
              <a:spcBef>
                <a:spcPts val="300"/>
              </a:spcBef>
              <a:defRPr sz="1600" b="1">
                <a:solidFill>
                  <a:schemeClr val="tx1"/>
                </a:solidFill>
                <a:latin typeface="Arial" pitchFamily="34" charset="0"/>
                <a:cs typeface="Arial" pitchFamily="34" charset="0"/>
              </a:defRPr>
            </a:lvl4pPr>
            <a:lvl5pPr marL="914400" indent="-182880">
              <a:lnSpc>
                <a:spcPct val="80000"/>
              </a:lnSpc>
              <a:spcBef>
                <a:spcPts val="300"/>
              </a:spcBef>
              <a:buFont typeface="Arial" pitchFamily="34" charset="0"/>
              <a:buChar char="•"/>
              <a:defRPr sz="1600" b="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cquistion Sensitive (Facer)">
    <p:spTree>
      <p:nvGrpSpPr>
        <p:cNvPr id="1" name=""/>
        <p:cNvGrpSpPr/>
        <p:nvPr/>
      </p:nvGrpSpPr>
      <p:grpSpPr>
        <a:xfrm>
          <a:off x="0" y="0"/>
          <a:ext cx="0" cy="0"/>
          <a:chOff x="0" y="0"/>
          <a:chExt cx="0" cy="0"/>
        </a:xfrm>
      </p:grpSpPr>
      <p:sp>
        <p:nvSpPr>
          <p:cNvPr id="17" name="Rectangle 16"/>
          <p:cNvSpPr/>
          <p:nvPr userDrawn="1"/>
        </p:nvSpPr>
        <p:spPr>
          <a:xfrm>
            <a:off x="0" y="0"/>
            <a:ext cx="9144000" cy="152400"/>
          </a:xfrm>
          <a:prstGeom prst="rect">
            <a:avLst/>
          </a:prstGeom>
          <a:solidFill>
            <a:srgbClr val="0066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UNCLASSIFIED</a:t>
            </a:r>
            <a:r>
              <a:rPr lang="en-US" sz="800" b="1" baseline="0" dirty="0" smtClean="0">
                <a:solidFill>
                  <a:schemeClr val="bg1"/>
                </a:solidFill>
                <a:latin typeface="Arial" pitchFamily="34" charset="0"/>
                <a:cs typeface="Arial" pitchFamily="34" charset="0"/>
              </a:rPr>
              <a:t>//FOUO</a:t>
            </a:r>
            <a:endParaRPr lang="en-US" sz="800" b="1" dirty="0">
              <a:solidFill>
                <a:schemeClr val="bg1"/>
              </a:solidFill>
              <a:latin typeface="Arial" pitchFamily="34" charset="0"/>
              <a:cs typeface="Arial" pitchFamily="34" charset="0"/>
            </a:endParaRPr>
          </a:p>
        </p:txBody>
      </p:sp>
      <p:sp>
        <p:nvSpPr>
          <p:cNvPr id="22" name="Rectangle 4"/>
          <p:cNvSpPr/>
          <p:nvPr userDrawn="1"/>
        </p:nvSpPr>
        <p:spPr>
          <a:xfrm>
            <a:off x="0" y="6705600"/>
            <a:ext cx="9144000" cy="152400"/>
          </a:xfrm>
          <a:prstGeom prst="rect">
            <a:avLst/>
          </a:prstGeom>
          <a:solidFill>
            <a:srgbClr val="0066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UNCLASSIFIED//FOUO</a:t>
            </a:r>
            <a:endParaRPr lang="en-US" sz="800" b="1" dirty="0">
              <a:solidFill>
                <a:schemeClr val="bg1"/>
              </a:solidFill>
              <a:latin typeface="Arial" pitchFamily="34" charset="0"/>
              <a:cs typeface="Arial" pitchFamily="34" charset="0"/>
            </a:endParaRPr>
          </a:p>
        </p:txBody>
      </p:sp>
      <p:sp>
        <p:nvSpPr>
          <p:cNvPr id="9" name="Title 5"/>
          <p:cNvSpPr>
            <a:spLocks noGrp="1"/>
          </p:cNvSpPr>
          <p:nvPr>
            <p:ph type="title" hasCustomPrompt="1"/>
          </p:nvPr>
        </p:nvSpPr>
        <p:spPr>
          <a:xfrm>
            <a:off x="1371600" y="190500"/>
            <a:ext cx="7620000" cy="609600"/>
          </a:xfrm>
          <a:prstGeom prst="rect">
            <a:avLst/>
          </a:prstGeom>
        </p:spPr>
        <p:txBody>
          <a:bodyPr lIns="0" tIns="0" rIns="0" bIns="0" anchor="b" anchorCtr="0"/>
          <a:lstStyle>
            <a:lvl1pPr algn="r">
              <a:lnSpc>
                <a:spcPts val="2400"/>
              </a:lnSpc>
              <a:defRPr lang="en-US" sz="2800" b="1" kern="1200" baseline="0" dirty="0">
                <a:solidFill>
                  <a:srgbClr val="7030A0"/>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Facer - Click to Add Facer Title</a:t>
            </a:r>
            <a:endParaRPr lang="en-US" dirty="0"/>
          </a:p>
        </p:txBody>
      </p:sp>
      <p:cxnSp>
        <p:nvCxnSpPr>
          <p:cNvPr id="6" name="Straight Connector 5"/>
          <p:cNvCxnSpPr/>
          <p:nvPr userDrawn="1"/>
        </p:nvCxnSpPr>
        <p:spPr>
          <a:xfrm>
            <a:off x="2438400" y="752475"/>
            <a:ext cx="6705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pPr>
                <a:defRPr/>
              </a:pPr>
              <a:t>‹#›</a:t>
            </a:fld>
            <a:endParaRPr lang="en-US" dirty="0"/>
          </a:p>
        </p:txBody>
      </p:sp>
      <p:sp>
        <p:nvSpPr>
          <p:cNvPr id="26" name="Text Placeholder 3"/>
          <p:cNvSpPr>
            <a:spLocks noGrp="1"/>
          </p:cNvSpPr>
          <p:nvPr>
            <p:ph type="body" sz="quarter" idx="10"/>
          </p:nvPr>
        </p:nvSpPr>
        <p:spPr>
          <a:xfrm>
            <a:off x="76200" y="990600"/>
            <a:ext cx="8991600" cy="5562600"/>
          </a:xfrm>
          <a:prstGeom prst="rect">
            <a:avLst/>
          </a:prstGeom>
        </p:spPr>
        <p:txBody>
          <a:bodyPr/>
          <a:lstStyle>
            <a:lvl1pPr marL="182880" indent="-182880">
              <a:lnSpc>
                <a:spcPct val="80000"/>
              </a:lnSpc>
              <a:spcBef>
                <a:spcPts val="1200"/>
              </a:spcBef>
              <a:defRPr sz="2000" b="1">
                <a:solidFill>
                  <a:schemeClr val="tx1"/>
                </a:solidFill>
                <a:latin typeface="Arial" pitchFamily="34" charset="0"/>
                <a:cs typeface="Arial" pitchFamily="34" charset="0"/>
              </a:defRPr>
            </a:lvl1pPr>
            <a:lvl2pPr marL="365760" indent="-182880">
              <a:lnSpc>
                <a:spcPct val="80000"/>
              </a:lnSpc>
              <a:spcBef>
                <a:spcPts val="300"/>
              </a:spcBef>
              <a:defRPr sz="1800" b="1">
                <a:solidFill>
                  <a:schemeClr val="tx1"/>
                </a:solidFill>
                <a:latin typeface="Arial" pitchFamily="34" charset="0"/>
                <a:cs typeface="Arial" pitchFamily="34" charset="0"/>
              </a:defRPr>
            </a:lvl2pPr>
            <a:lvl3pPr marL="548640" indent="-182880">
              <a:lnSpc>
                <a:spcPct val="80000"/>
              </a:lnSpc>
              <a:spcBef>
                <a:spcPts val="300"/>
              </a:spcBef>
              <a:defRPr sz="1800" b="0">
                <a:solidFill>
                  <a:schemeClr val="tx1"/>
                </a:solidFill>
                <a:latin typeface="Arial" pitchFamily="34" charset="0"/>
                <a:cs typeface="Arial" pitchFamily="34" charset="0"/>
              </a:defRPr>
            </a:lvl3pPr>
            <a:lvl4pPr marL="731520" indent="-182880">
              <a:lnSpc>
                <a:spcPct val="80000"/>
              </a:lnSpc>
              <a:spcBef>
                <a:spcPts val="300"/>
              </a:spcBef>
              <a:defRPr sz="1600" b="1">
                <a:solidFill>
                  <a:schemeClr val="tx1"/>
                </a:solidFill>
                <a:latin typeface="Arial" pitchFamily="34" charset="0"/>
                <a:cs typeface="Arial" pitchFamily="34" charset="0"/>
              </a:defRPr>
            </a:lvl4pPr>
            <a:lvl5pPr marL="914400" indent="-182880">
              <a:lnSpc>
                <a:spcPct val="80000"/>
              </a:lnSpc>
              <a:spcBef>
                <a:spcPts val="300"/>
              </a:spcBef>
              <a:buFont typeface="Arial" pitchFamily="34" charset="0"/>
              <a:buChar char="•"/>
              <a:defRPr sz="1600" b="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classified (Content - Single Title)">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76200" y="990600"/>
            <a:ext cx="8991600" cy="5562600"/>
          </a:xfrm>
          <a:prstGeom prst="rect">
            <a:avLst/>
          </a:prstGeom>
        </p:spPr>
        <p:txBody>
          <a:bodyPr/>
          <a:lstStyle>
            <a:lvl1pPr marL="182880" indent="-182880">
              <a:lnSpc>
                <a:spcPct val="80000"/>
              </a:lnSpc>
              <a:spcBef>
                <a:spcPts val="1200"/>
              </a:spcBef>
              <a:defRPr sz="2000" b="1">
                <a:solidFill>
                  <a:schemeClr val="tx1"/>
                </a:solidFill>
                <a:latin typeface="Arial" pitchFamily="34" charset="0"/>
                <a:cs typeface="Arial" pitchFamily="34" charset="0"/>
              </a:defRPr>
            </a:lvl1pPr>
            <a:lvl2pPr marL="365760" indent="-182880">
              <a:lnSpc>
                <a:spcPct val="80000"/>
              </a:lnSpc>
              <a:spcBef>
                <a:spcPts val="300"/>
              </a:spcBef>
              <a:defRPr sz="1800" b="1">
                <a:solidFill>
                  <a:schemeClr val="tx1"/>
                </a:solidFill>
                <a:latin typeface="Arial" pitchFamily="34" charset="0"/>
                <a:cs typeface="Arial" pitchFamily="34" charset="0"/>
              </a:defRPr>
            </a:lvl2pPr>
            <a:lvl3pPr marL="548640" indent="-182880">
              <a:lnSpc>
                <a:spcPct val="80000"/>
              </a:lnSpc>
              <a:spcBef>
                <a:spcPts val="300"/>
              </a:spcBef>
              <a:defRPr sz="1800" b="0">
                <a:solidFill>
                  <a:schemeClr val="tx1"/>
                </a:solidFill>
                <a:latin typeface="Arial" pitchFamily="34" charset="0"/>
                <a:cs typeface="Arial" pitchFamily="34" charset="0"/>
              </a:defRPr>
            </a:lvl3pPr>
            <a:lvl4pPr marL="731520" indent="-182880">
              <a:lnSpc>
                <a:spcPct val="80000"/>
              </a:lnSpc>
              <a:spcBef>
                <a:spcPts val="300"/>
              </a:spcBef>
              <a:defRPr sz="1600" b="1">
                <a:solidFill>
                  <a:schemeClr val="tx1"/>
                </a:solidFill>
                <a:latin typeface="Arial" pitchFamily="34" charset="0"/>
                <a:cs typeface="Arial" pitchFamily="34" charset="0"/>
              </a:defRPr>
            </a:lvl4pPr>
            <a:lvl5pPr marL="914400" indent="-182880">
              <a:lnSpc>
                <a:spcPct val="80000"/>
              </a:lnSpc>
              <a:spcBef>
                <a:spcPts val="300"/>
              </a:spcBef>
              <a:buFont typeface="Arial" pitchFamily="34" charset="0"/>
              <a:buChar char="•"/>
              <a:defRPr sz="16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371600" y="228600"/>
            <a:ext cx="7772400" cy="533400"/>
          </a:xfrm>
          <a:prstGeom prst="rect">
            <a:avLst/>
          </a:prstGeom>
        </p:spPr>
        <p:txBody>
          <a:bodyPr lIns="0" tIns="0" rIns="0" bIns="0" anchor="b" anchorCtr="1"/>
          <a:lstStyle>
            <a:lvl1pPr algn="ctr" defTabSz="914400" rtl="0" eaLnBrk="1" latinLnBrk="0" hangingPunct="1">
              <a:lnSpc>
                <a:spcPts val="2800"/>
              </a:lnSpc>
              <a:spcBef>
                <a:spcPts val="0"/>
              </a:spcBef>
              <a:buNone/>
              <a:defRPr lang="en-US" sz="3200" b="1" kern="1200" baseline="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mtClean="0"/>
              <a:t>Click to edit Master title style</a:t>
            </a:r>
            <a:endParaRPr lang="en-US" dirty="0"/>
          </a:p>
        </p:txBody>
      </p:sp>
      <p:sp>
        <p:nvSpPr>
          <p:cNvPr id="7"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classified (Content with Subtitle)">
    <p:spTree>
      <p:nvGrpSpPr>
        <p:cNvPr id="1" name=""/>
        <p:cNvGrpSpPr/>
        <p:nvPr/>
      </p:nvGrpSpPr>
      <p:grpSpPr>
        <a:xfrm>
          <a:off x="0" y="0"/>
          <a:ext cx="0" cy="0"/>
          <a:chOff x="0" y="0"/>
          <a:chExt cx="0" cy="0"/>
        </a:xfrm>
      </p:grpSpPr>
      <p:sp>
        <p:nvSpPr>
          <p:cNvPr id="8" name="Text Placeholder 6"/>
          <p:cNvSpPr>
            <a:spLocks noGrp="1"/>
          </p:cNvSpPr>
          <p:nvPr>
            <p:ph type="body" sz="quarter" idx="11" hasCustomPrompt="1"/>
          </p:nvPr>
        </p:nvSpPr>
        <p:spPr>
          <a:xfrm>
            <a:off x="1371600" y="533400"/>
            <a:ext cx="7696200" cy="381000"/>
          </a:xfrm>
          <a:prstGeom prst="rect">
            <a:avLst/>
          </a:prstGeom>
        </p:spPr>
        <p:txBody>
          <a:bodyPr/>
          <a:lstStyle>
            <a:lvl1pPr algn="ctr">
              <a:buNone/>
              <a:defRPr sz="2000" b="1" i="1">
                <a:latin typeface="Arial" pitchFamily="34" charset="0"/>
                <a:cs typeface="Arial" pitchFamily="34" charset="0"/>
              </a:defRPr>
            </a:lvl1pPr>
          </a:lstStyle>
          <a:p>
            <a:pPr lvl="0"/>
            <a:r>
              <a:rPr lang="en-US" dirty="0" smtClean="0"/>
              <a:t>Click to add subtitle</a:t>
            </a:r>
            <a:endParaRPr lang="en-US" dirty="0"/>
          </a:p>
        </p:txBody>
      </p:sp>
      <p:sp>
        <p:nvSpPr>
          <p:cNvPr id="9" name="Title 5"/>
          <p:cNvSpPr>
            <a:spLocks noGrp="1"/>
          </p:cNvSpPr>
          <p:nvPr>
            <p:ph type="title"/>
          </p:nvPr>
        </p:nvSpPr>
        <p:spPr>
          <a:xfrm>
            <a:off x="1371600" y="76200"/>
            <a:ext cx="7696200" cy="609600"/>
          </a:xfrm>
          <a:prstGeom prst="rect">
            <a:avLst/>
          </a:prstGeom>
        </p:spPr>
        <p:txBody>
          <a:bodyPr/>
          <a:lstStyle>
            <a:lvl1pPr>
              <a:defRPr sz="3200" b="1">
                <a:effectLst>
                  <a:outerShdw blurRad="38100" dist="38100" dir="2700000" algn="tl">
                    <a:srgbClr val="000000">
                      <a:alpha val="43137"/>
                    </a:srgbClr>
                  </a:outerShdw>
                </a:effectLst>
                <a:latin typeface="Arial" pitchFamily="34" charset="0"/>
                <a:cs typeface="Arial" pitchFamily="34" charset="0"/>
              </a:defRPr>
            </a:lvl1pPr>
          </a:lstStyle>
          <a:p>
            <a:r>
              <a:rPr lang="en-US" smtClean="0"/>
              <a:t>Click to edit Master title style</a:t>
            </a:r>
            <a:endParaRPr lang="en-US" dirty="0"/>
          </a:p>
        </p:txBody>
      </p:sp>
      <p:sp>
        <p:nvSpPr>
          <p:cNvPr id="11"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pPr>
                <a:defRPr/>
              </a:pPr>
              <a:t>‹#›</a:t>
            </a:fld>
            <a:endParaRPr lang="en-US" dirty="0"/>
          </a:p>
        </p:txBody>
      </p:sp>
      <p:sp>
        <p:nvSpPr>
          <p:cNvPr id="7" name="Text Placeholder 3"/>
          <p:cNvSpPr>
            <a:spLocks noGrp="1"/>
          </p:cNvSpPr>
          <p:nvPr>
            <p:ph type="body" sz="quarter" idx="10"/>
          </p:nvPr>
        </p:nvSpPr>
        <p:spPr>
          <a:xfrm>
            <a:off x="76200" y="990600"/>
            <a:ext cx="8991600" cy="5562600"/>
          </a:xfrm>
          <a:prstGeom prst="rect">
            <a:avLst/>
          </a:prstGeom>
        </p:spPr>
        <p:txBody>
          <a:bodyPr/>
          <a:lstStyle>
            <a:lvl1pPr marL="182880" indent="-182880">
              <a:lnSpc>
                <a:spcPct val="80000"/>
              </a:lnSpc>
              <a:spcBef>
                <a:spcPts val="1200"/>
              </a:spcBef>
              <a:defRPr sz="2000" b="1">
                <a:solidFill>
                  <a:schemeClr val="tx1"/>
                </a:solidFill>
                <a:latin typeface="Arial" pitchFamily="34" charset="0"/>
                <a:cs typeface="Arial" pitchFamily="34" charset="0"/>
              </a:defRPr>
            </a:lvl1pPr>
            <a:lvl2pPr marL="365760" indent="-182880">
              <a:lnSpc>
                <a:spcPct val="80000"/>
              </a:lnSpc>
              <a:spcBef>
                <a:spcPts val="300"/>
              </a:spcBef>
              <a:defRPr sz="1800" b="1">
                <a:solidFill>
                  <a:schemeClr val="tx1"/>
                </a:solidFill>
                <a:latin typeface="Arial" pitchFamily="34" charset="0"/>
                <a:cs typeface="Arial" pitchFamily="34" charset="0"/>
              </a:defRPr>
            </a:lvl2pPr>
            <a:lvl3pPr marL="548640" indent="-182880">
              <a:lnSpc>
                <a:spcPct val="80000"/>
              </a:lnSpc>
              <a:spcBef>
                <a:spcPts val="300"/>
              </a:spcBef>
              <a:defRPr sz="1800" b="0">
                <a:solidFill>
                  <a:schemeClr val="tx1"/>
                </a:solidFill>
                <a:latin typeface="Arial" pitchFamily="34" charset="0"/>
                <a:cs typeface="Arial" pitchFamily="34" charset="0"/>
              </a:defRPr>
            </a:lvl3pPr>
            <a:lvl4pPr marL="731520" indent="-182880">
              <a:lnSpc>
                <a:spcPct val="80000"/>
              </a:lnSpc>
              <a:spcBef>
                <a:spcPts val="300"/>
              </a:spcBef>
              <a:defRPr sz="1600" b="1">
                <a:solidFill>
                  <a:schemeClr val="tx1"/>
                </a:solidFill>
                <a:latin typeface="Arial" pitchFamily="34" charset="0"/>
                <a:cs typeface="Arial" pitchFamily="34" charset="0"/>
              </a:defRPr>
            </a:lvl4pPr>
            <a:lvl5pPr marL="914400" indent="-182880">
              <a:lnSpc>
                <a:spcPct val="80000"/>
              </a:lnSpc>
              <a:spcBef>
                <a:spcPts val="300"/>
              </a:spcBef>
              <a:buFont typeface="Arial" pitchFamily="34" charset="0"/>
              <a:buChar char="•"/>
              <a:defRPr sz="16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Unclassified (Facer)">
    <p:spTree>
      <p:nvGrpSpPr>
        <p:cNvPr id="1" name=""/>
        <p:cNvGrpSpPr/>
        <p:nvPr/>
      </p:nvGrpSpPr>
      <p:grpSpPr>
        <a:xfrm>
          <a:off x="0" y="0"/>
          <a:ext cx="0" cy="0"/>
          <a:chOff x="0" y="0"/>
          <a:chExt cx="0" cy="0"/>
        </a:xfrm>
      </p:grpSpPr>
      <p:sp>
        <p:nvSpPr>
          <p:cNvPr id="9" name="Title 5"/>
          <p:cNvSpPr>
            <a:spLocks noGrp="1"/>
          </p:cNvSpPr>
          <p:nvPr>
            <p:ph type="title" hasCustomPrompt="1"/>
          </p:nvPr>
        </p:nvSpPr>
        <p:spPr>
          <a:xfrm>
            <a:off x="1371600" y="190500"/>
            <a:ext cx="7620000" cy="609600"/>
          </a:xfrm>
          <a:prstGeom prst="rect">
            <a:avLst/>
          </a:prstGeom>
        </p:spPr>
        <p:txBody>
          <a:bodyPr lIns="0" tIns="0" rIns="0" bIns="0" anchor="b" anchorCtr="0"/>
          <a:lstStyle>
            <a:lvl1pPr algn="r">
              <a:lnSpc>
                <a:spcPts val="2400"/>
              </a:lnSpc>
              <a:defRPr lang="en-US" sz="2800" b="1" kern="1200" baseline="0" dirty="0">
                <a:solidFill>
                  <a:srgbClr val="7030A0"/>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Facer - Click to Add Facer Title</a:t>
            </a:r>
            <a:endParaRPr lang="en-US" dirty="0"/>
          </a:p>
        </p:txBody>
      </p:sp>
      <p:cxnSp>
        <p:nvCxnSpPr>
          <p:cNvPr id="6" name="Straight Connector 5"/>
          <p:cNvCxnSpPr/>
          <p:nvPr userDrawn="1"/>
        </p:nvCxnSpPr>
        <p:spPr>
          <a:xfrm>
            <a:off x="2438400" y="752475"/>
            <a:ext cx="6705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152400"/>
          </a:xfrm>
          <a:prstGeom prst="rect">
            <a:avLst/>
          </a:prstGeom>
          <a:solidFill>
            <a:srgbClr val="0066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UNCLASSIFIED</a:t>
            </a:r>
            <a:endParaRPr lang="en-US" sz="800" b="1" dirty="0">
              <a:solidFill>
                <a:schemeClr val="bg1"/>
              </a:solidFill>
              <a:latin typeface="Arial" pitchFamily="34" charset="0"/>
              <a:cs typeface="Arial" pitchFamily="34" charset="0"/>
            </a:endParaRPr>
          </a:p>
        </p:txBody>
      </p:sp>
      <p:sp>
        <p:nvSpPr>
          <p:cNvPr id="13" name="Rectangle 12"/>
          <p:cNvSpPr/>
          <p:nvPr userDrawn="1"/>
        </p:nvSpPr>
        <p:spPr>
          <a:xfrm>
            <a:off x="0" y="6705600"/>
            <a:ext cx="9144000" cy="152400"/>
          </a:xfrm>
          <a:prstGeom prst="rect">
            <a:avLst/>
          </a:prstGeom>
          <a:solidFill>
            <a:srgbClr val="0066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UNCLASSIFIED</a:t>
            </a:r>
            <a:endParaRPr lang="en-US" sz="800" b="1" dirty="0">
              <a:solidFill>
                <a:schemeClr val="bg1"/>
              </a:solidFill>
              <a:latin typeface="Arial" pitchFamily="34" charset="0"/>
              <a:cs typeface="Arial" pitchFamily="34" charset="0"/>
            </a:endParaRPr>
          </a:p>
        </p:txBody>
      </p:sp>
      <p:sp>
        <p:nvSpPr>
          <p:cNvPr id="15"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pPr>
                <a:defRPr/>
              </a:pPr>
              <a:t>‹#›</a:t>
            </a:fld>
            <a:endParaRPr lang="en-US" dirty="0"/>
          </a:p>
        </p:txBody>
      </p:sp>
      <p:sp>
        <p:nvSpPr>
          <p:cNvPr id="17" name="Text Placeholder 3"/>
          <p:cNvSpPr>
            <a:spLocks noGrp="1"/>
          </p:cNvSpPr>
          <p:nvPr>
            <p:ph type="body" sz="quarter" idx="10"/>
          </p:nvPr>
        </p:nvSpPr>
        <p:spPr>
          <a:xfrm>
            <a:off x="76200" y="990600"/>
            <a:ext cx="8991600" cy="5562600"/>
          </a:xfrm>
          <a:prstGeom prst="rect">
            <a:avLst/>
          </a:prstGeom>
        </p:spPr>
        <p:txBody>
          <a:bodyPr/>
          <a:lstStyle>
            <a:lvl1pPr marL="182880" indent="-182880">
              <a:lnSpc>
                <a:spcPct val="80000"/>
              </a:lnSpc>
              <a:spcBef>
                <a:spcPts val="1200"/>
              </a:spcBef>
              <a:defRPr sz="2000" b="1">
                <a:solidFill>
                  <a:schemeClr val="tx1"/>
                </a:solidFill>
                <a:latin typeface="Arial" pitchFamily="34" charset="0"/>
                <a:cs typeface="Arial" pitchFamily="34" charset="0"/>
              </a:defRPr>
            </a:lvl1pPr>
            <a:lvl2pPr marL="365760" indent="-182880">
              <a:lnSpc>
                <a:spcPct val="80000"/>
              </a:lnSpc>
              <a:spcBef>
                <a:spcPts val="300"/>
              </a:spcBef>
              <a:defRPr sz="1800" b="1">
                <a:solidFill>
                  <a:schemeClr val="tx1"/>
                </a:solidFill>
                <a:latin typeface="Arial" pitchFamily="34" charset="0"/>
                <a:cs typeface="Arial" pitchFamily="34" charset="0"/>
              </a:defRPr>
            </a:lvl2pPr>
            <a:lvl3pPr marL="548640" indent="-182880">
              <a:lnSpc>
                <a:spcPct val="80000"/>
              </a:lnSpc>
              <a:spcBef>
                <a:spcPts val="300"/>
              </a:spcBef>
              <a:defRPr sz="1800" b="0">
                <a:solidFill>
                  <a:schemeClr val="tx1"/>
                </a:solidFill>
                <a:latin typeface="Arial" pitchFamily="34" charset="0"/>
                <a:cs typeface="Arial" pitchFamily="34" charset="0"/>
              </a:defRPr>
            </a:lvl3pPr>
            <a:lvl4pPr marL="731520" indent="-182880">
              <a:lnSpc>
                <a:spcPct val="80000"/>
              </a:lnSpc>
              <a:spcBef>
                <a:spcPts val="300"/>
              </a:spcBef>
              <a:defRPr sz="1600" b="1">
                <a:solidFill>
                  <a:schemeClr val="tx1"/>
                </a:solidFill>
                <a:latin typeface="Arial" pitchFamily="34" charset="0"/>
                <a:cs typeface="Arial" pitchFamily="34" charset="0"/>
              </a:defRPr>
            </a:lvl4pPr>
            <a:lvl5pPr marL="914400" indent="-182880">
              <a:lnSpc>
                <a:spcPct val="80000"/>
              </a:lnSpc>
              <a:spcBef>
                <a:spcPts val="300"/>
              </a:spcBef>
              <a:buFont typeface="Arial" pitchFamily="34" charset="0"/>
              <a:buChar char="•"/>
              <a:defRPr sz="16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295400"/>
            <a:ext cx="77724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3"/>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2054"/>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EBAFBBE-386D-427F-B6DB-7503E47BAB1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O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300" y="2679192"/>
            <a:ext cx="7391400" cy="704088"/>
          </a:xfrm>
          <a:prstGeom prst="rect">
            <a:avLst/>
          </a:prstGeom>
        </p:spPr>
        <p:txBody>
          <a:bodyPr/>
          <a:lstStyle>
            <a:lvl1pPr>
              <a:defRPr sz="4000" b="1">
                <a:solidFill>
                  <a:schemeClr val="tx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0" hasCustomPrompt="1"/>
          </p:nvPr>
        </p:nvSpPr>
        <p:spPr>
          <a:xfrm>
            <a:off x="3429000" y="5334000"/>
            <a:ext cx="5437632" cy="466344"/>
          </a:xfrm>
          <a:prstGeom prst="rect">
            <a:avLst/>
          </a:prstGeom>
        </p:spPr>
        <p:txBody>
          <a:bodyPr/>
          <a:lstStyle>
            <a:lvl1pPr algn="r">
              <a:buNone/>
              <a:defRPr sz="240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sz="2400">
                <a:solidFill>
                  <a:schemeClr val="bg1">
                    <a:lumMod val="85000"/>
                  </a:schemeClr>
                </a:solidFill>
                <a:latin typeface="Arial" pitchFamily="34" charset="0"/>
                <a:cs typeface="Arial" pitchFamily="34" charset="0"/>
              </a:defRPr>
            </a:lvl2pPr>
            <a:lvl3pPr>
              <a:buNone/>
              <a:defRPr sz="2400">
                <a:solidFill>
                  <a:schemeClr val="bg1">
                    <a:lumMod val="85000"/>
                  </a:schemeClr>
                </a:solidFill>
                <a:latin typeface="Arial" pitchFamily="34" charset="0"/>
                <a:cs typeface="Arial" pitchFamily="34" charset="0"/>
              </a:defRPr>
            </a:lvl3pPr>
            <a:lvl4pPr>
              <a:buNone/>
              <a:defRPr sz="2400">
                <a:solidFill>
                  <a:schemeClr val="bg1">
                    <a:lumMod val="85000"/>
                  </a:schemeClr>
                </a:solidFill>
                <a:latin typeface="Arial" pitchFamily="34" charset="0"/>
                <a:cs typeface="Arial" pitchFamily="34" charset="0"/>
              </a:defRPr>
            </a:lvl4pPr>
            <a:lvl5pPr>
              <a:buNone/>
              <a:defRPr sz="2400">
                <a:solidFill>
                  <a:schemeClr val="bg1">
                    <a:lumMod val="85000"/>
                  </a:schemeClr>
                </a:solidFill>
                <a:latin typeface="Arial" pitchFamily="34" charset="0"/>
                <a:cs typeface="Arial" pitchFamily="34" charset="0"/>
              </a:defRPr>
            </a:lvl5pPr>
          </a:lstStyle>
          <a:p>
            <a:pPr lvl="0"/>
            <a:r>
              <a:rPr lang="en-US" dirty="0" smtClean="0"/>
              <a:t>Click to add briefer’s rank name</a:t>
            </a:r>
            <a:endParaRPr lang="en-US" dirty="0"/>
          </a:p>
        </p:txBody>
      </p:sp>
      <p:sp>
        <p:nvSpPr>
          <p:cNvPr id="13" name="Text Placeholder 12"/>
          <p:cNvSpPr>
            <a:spLocks noGrp="1"/>
          </p:cNvSpPr>
          <p:nvPr>
            <p:ph type="body" sz="quarter" idx="11" hasCustomPrompt="1"/>
          </p:nvPr>
        </p:nvSpPr>
        <p:spPr>
          <a:xfrm>
            <a:off x="5721096" y="6172200"/>
            <a:ext cx="3145536" cy="304800"/>
          </a:xfrm>
          <a:prstGeom prst="rect">
            <a:avLst/>
          </a:prstGeom>
        </p:spPr>
        <p:txBody>
          <a:bodyPr/>
          <a:lstStyle>
            <a:lvl1pPr algn="r">
              <a:buNone/>
              <a:defRPr sz="1800" b="0">
                <a:solidFill>
                  <a:schemeClr val="tx1"/>
                </a:solidFill>
                <a:effectLst>
                  <a:outerShdw blurRad="38100" dist="38100" dir="2700000" algn="tl">
                    <a:srgbClr val="000000">
                      <a:alpha val="43137"/>
                    </a:srgbClr>
                  </a:outerShdw>
                </a:effectLst>
                <a:latin typeface="Arial" pitchFamily="34" charset="0"/>
                <a:cs typeface="Arial" pitchFamily="34" charset="0"/>
              </a:defRPr>
            </a:lvl1pPr>
          </a:lstStyle>
          <a:p>
            <a:pPr lvl="0"/>
            <a:r>
              <a:rPr lang="en-US" dirty="0" smtClean="0"/>
              <a:t>Click to add date</a:t>
            </a:r>
            <a:endParaRPr lang="en-US" dirty="0"/>
          </a:p>
        </p:txBody>
      </p:sp>
      <p:sp>
        <p:nvSpPr>
          <p:cNvPr id="6" name="Text Placeholder 10"/>
          <p:cNvSpPr>
            <a:spLocks noGrp="1"/>
          </p:cNvSpPr>
          <p:nvPr>
            <p:ph type="body" sz="quarter" idx="12" hasCustomPrompt="1"/>
          </p:nvPr>
        </p:nvSpPr>
        <p:spPr>
          <a:xfrm>
            <a:off x="838200" y="3419856"/>
            <a:ext cx="7467600" cy="466344"/>
          </a:xfrm>
          <a:prstGeom prst="rect">
            <a:avLst/>
          </a:prstGeom>
        </p:spPr>
        <p:txBody>
          <a:bodyPr/>
          <a:lstStyle>
            <a:lvl1pPr algn="ctr">
              <a:buNone/>
              <a:defRPr sz="240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sz="2400">
                <a:solidFill>
                  <a:schemeClr val="bg1">
                    <a:lumMod val="85000"/>
                  </a:schemeClr>
                </a:solidFill>
                <a:latin typeface="Arial" pitchFamily="34" charset="0"/>
                <a:cs typeface="Arial" pitchFamily="34" charset="0"/>
              </a:defRPr>
            </a:lvl2pPr>
            <a:lvl3pPr>
              <a:buNone/>
              <a:defRPr sz="2400">
                <a:solidFill>
                  <a:schemeClr val="bg1">
                    <a:lumMod val="85000"/>
                  </a:schemeClr>
                </a:solidFill>
                <a:latin typeface="Arial" pitchFamily="34" charset="0"/>
                <a:cs typeface="Arial" pitchFamily="34" charset="0"/>
              </a:defRPr>
            </a:lvl3pPr>
            <a:lvl4pPr>
              <a:buNone/>
              <a:defRPr sz="2400">
                <a:solidFill>
                  <a:schemeClr val="bg1">
                    <a:lumMod val="85000"/>
                  </a:schemeClr>
                </a:solidFill>
                <a:latin typeface="Arial" pitchFamily="34" charset="0"/>
                <a:cs typeface="Arial" pitchFamily="34" charset="0"/>
              </a:defRPr>
            </a:lvl4pPr>
            <a:lvl5pPr>
              <a:buNone/>
              <a:defRPr sz="2400">
                <a:solidFill>
                  <a:schemeClr val="bg1">
                    <a:lumMod val="85000"/>
                  </a:schemeClr>
                </a:solidFill>
                <a:latin typeface="Arial" pitchFamily="34" charset="0"/>
                <a:cs typeface="Arial" pitchFamily="34" charset="0"/>
              </a:defRPr>
            </a:lvl5pPr>
          </a:lstStyle>
          <a:p>
            <a:pPr lvl="0"/>
            <a:r>
              <a:rPr lang="en-US" dirty="0" smtClean="0"/>
              <a:t>Click to add subtitle</a:t>
            </a:r>
            <a:endParaRPr lang="en-US" dirty="0"/>
          </a:p>
        </p:txBody>
      </p:sp>
      <p:sp>
        <p:nvSpPr>
          <p:cNvPr id="7"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pPr>
                <a:defRPr/>
              </a:pPr>
              <a:t>‹#›</a:t>
            </a:fld>
            <a:endParaRPr lang="en-US" dirty="0"/>
          </a:p>
        </p:txBody>
      </p:sp>
      <p:sp>
        <p:nvSpPr>
          <p:cNvPr id="9" name="Text Placeholder 10"/>
          <p:cNvSpPr>
            <a:spLocks noGrp="1"/>
          </p:cNvSpPr>
          <p:nvPr>
            <p:ph type="body" sz="quarter" idx="13" hasCustomPrompt="1"/>
          </p:nvPr>
        </p:nvSpPr>
        <p:spPr>
          <a:xfrm>
            <a:off x="3429000" y="5753100"/>
            <a:ext cx="5437632" cy="466344"/>
          </a:xfrm>
          <a:prstGeom prst="rect">
            <a:avLst/>
          </a:prstGeom>
        </p:spPr>
        <p:txBody>
          <a:bodyPr/>
          <a:lstStyle>
            <a:lvl1pPr algn="r">
              <a:buNone/>
              <a:defRPr sz="200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sz="2400">
                <a:solidFill>
                  <a:schemeClr val="bg1">
                    <a:lumMod val="85000"/>
                  </a:schemeClr>
                </a:solidFill>
                <a:latin typeface="Arial" pitchFamily="34" charset="0"/>
                <a:cs typeface="Arial" pitchFamily="34" charset="0"/>
              </a:defRPr>
            </a:lvl2pPr>
            <a:lvl3pPr>
              <a:buNone/>
              <a:defRPr sz="2400">
                <a:solidFill>
                  <a:schemeClr val="bg1">
                    <a:lumMod val="85000"/>
                  </a:schemeClr>
                </a:solidFill>
                <a:latin typeface="Arial" pitchFamily="34" charset="0"/>
                <a:cs typeface="Arial" pitchFamily="34" charset="0"/>
              </a:defRPr>
            </a:lvl3pPr>
            <a:lvl4pPr>
              <a:buNone/>
              <a:defRPr sz="2400">
                <a:solidFill>
                  <a:schemeClr val="bg1">
                    <a:lumMod val="85000"/>
                  </a:schemeClr>
                </a:solidFill>
                <a:latin typeface="Arial" pitchFamily="34" charset="0"/>
                <a:cs typeface="Arial" pitchFamily="34" charset="0"/>
              </a:defRPr>
            </a:lvl4pPr>
            <a:lvl5pPr>
              <a:buNone/>
              <a:defRPr sz="2400">
                <a:solidFill>
                  <a:schemeClr val="bg1">
                    <a:lumMod val="85000"/>
                  </a:schemeClr>
                </a:solidFill>
                <a:latin typeface="Arial" pitchFamily="34" charset="0"/>
                <a:cs typeface="Arial" pitchFamily="34" charset="0"/>
              </a:defRPr>
            </a:lvl5pPr>
          </a:lstStyle>
          <a:p>
            <a:pPr lvl="0"/>
            <a:r>
              <a:rPr lang="en-US" dirty="0" smtClean="0"/>
              <a:t>Click to add briefer’s position</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O (Content - Single Title)">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76200" y="990600"/>
            <a:ext cx="8991600" cy="5562600"/>
          </a:xfrm>
          <a:prstGeom prst="rect">
            <a:avLst/>
          </a:prstGeom>
        </p:spPr>
        <p:txBody>
          <a:bodyPr/>
          <a:lstStyle>
            <a:lvl1pPr marL="182880" indent="-182880">
              <a:lnSpc>
                <a:spcPct val="80000"/>
              </a:lnSpc>
              <a:spcBef>
                <a:spcPts val="1200"/>
              </a:spcBef>
              <a:defRPr sz="2000" b="1">
                <a:solidFill>
                  <a:schemeClr val="tx1"/>
                </a:solidFill>
                <a:latin typeface="Arial" pitchFamily="34" charset="0"/>
                <a:cs typeface="Arial" pitchFamily="34" charset="0"/>
              </a:defRPr>
            </a:lvl1pPr>
            <a:lvl2pPr marL="365760" indent="-182880">
              <a:lnSpc>
                <a:spcPct val="80000"/>
              </a:lnSpc>
              <a:spcBef>
                <a:spcPts val="300"/>
              </a:spcBef>
              <a:defRPr sz="1800" b="1">
                <a:solidFill>
                  <a:schemeClr val="tx1"/>
                </a:solidFill>
                <a:latin typeface="Arial" pitchFamily="34" charset="0"/>
                <a:cs typeface="Arial" pitchFamily="34" charset="0"/>
              </a:defRPr>
            </a:lvl2pPr>
            <a:lvl3pPr marL="548640" indent="-182880">
              <a:lnSpc>
                <a:spcPct val="80000"/>
              </a:lnSpc>
              <a:spcBef>
                <a:spcPts val="300"/>
              </a:spcBef>
              <a:defRPr sz="1800" b="0">
                <a:solidFill>
                  <a:schemeClr val="tx1"/>
                </a:solidFill>
                <a:latin typeface="Arial" pitchFamily="34" charset="0"/>
                <a:cs typeface="Arial" pitchFamily="34" charset="0"/>
              </a:defRPr>
            </a:lvl3pPr>
            <a:lvl4pPr marL="731520" indent="-182880">
              <a:lnSpc>
                <a:spcPct val="80000"/>
              </a:lnSpc>
              <a:spcBef>
                <a:spcPts val="300"/>
              </a:spcBef>
              <a:defRPr sz="1600" b="1">
                <a:solidFill>
                  <a:schemeClr val="tx1"/>
                </a:solidFill>
                <a:latin typeface="Arial" pitchFamily="34" charset="0"/>
                <a:cs typeface="Arial" pitchFamily="34" charset="0"/>
              </a:defRPr>
            </a:lvl4pPr>
            <a:lvl5pPr marL="914400" indent="-182880">
              <a:lnSpc>
                <a:spcPct val="80000"/>
              </a:lnSpc>
              <a:spcBef>
                <a:spcPts val="300"/>
              </a:spcBef>
              <a:buFont typeface="Arial" pitchFamily="34" charset="0"/>
              <a:buChar char="•"/>
              <a:defRPr sz="1600" b="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1371600" y="228600"/>
            <a:ext cx="7772400" cy="533400"/>
          </a:xfrm>
          <a:prstGeom prst="rect">
            <a:avLst/>
          </a:prstGeom>
        </p:spPr>
        <p:txBody>
          <a:bodyPr lIns="0" tIns="0" rIns="0" bIns="0" anchor="b" anchorCtr="1"/>
          <a:lstStyle>
            <a:lvl1pPr algn="ctr" defTabSz="914400" rtl="0" eaLnBrk="1" latinLnBrk="0" hangingPunct="1">
              <a:lnSpc>
                <a:spcPts val="2800"/>
              </a:lnSpc>
              <a:spcBef>
                <a:spcPts val="0"/>
              </a:spcBef>
              <a:buNone/>
              <a:defRPr lang="en-US" sz="3200" b="1" kern="1200" baseline="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7"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O (Content with Subtitle)">
    <p:spTree>
      <p:nvGrpSpPr>
        <p:cNvPr id="1" name=""/>
        <p:cNvGrpSpPr/>
        <p:nvPr/>
      </p:nvGrpSpPr>
      <p:grpSpPr>
        <a:xfrm>
          <a:off x="0" y="0"/>
          <a:ext cx="0" cy="0"/>
          <a:chOff x="0" y="0"/>
          <a:chExt cx="0" cy="0"/>
        </a:xfrm>
      </p:grpSpPr>
      <p:sp>
        <p:nvSpPr>
          <p:cNvPr id="8" name="Text Placeholder 6"/>
          <p:cNvSpPr>
            <a:spLocks noGrp="1"/>
          </p:cNvSpPr>
          <p:nvPr>
            <p:ph type="body" sz="quarter" idx="11" hasCustomPrompt="1"/>
          </p:nvPr>
        </p:nvSpPr>
        <p:spPr>
          <a:xfrm>
            <a:off x="1371600" y="533400"/>
            <a:ext cx="7696200" cy="381000"/>
          </a:xfrm>
          <a:prstGeom prst="rect">
            <a:avLst/>
          </a:prstGeom>
        </p:spPr>
        <p:txBody>
          <a:bodyPr/>
          <a:lstStyle>
            <a:lvl1pPr algn="ctr">
              <a:buNone/>
              <a:defRPr sz="2000" b="1" i="1">
                <a:latin typeface="Arial" pitchFamily="34" charset="0"/>
                <a:cs typeface="Arial" pitchFamily="34" charset="0"/>
              </a:defRPr>
            </a:lvl1pPr>
          </a:lstStyle>
          <a:p>
            <a:pPr lvl="0"/>
            <a:r>
              <a:rPr lang="en-US" dirty="0" smtClean="0"/>
              <a:t>Click to add subtitle</a:t>
            </a:r>
            <a:endParaRPr lang="en-US" dirty="0"/>
          </a:p>
        </p:txBody>
      </p:sp>
      <p:sp>
        <p:nvSpPr>
          <p:cNvPr id="9" name="Title 5"/>
          <p:cNvSpPr>
            <a:spLocks noGrp="1"/>
          </p:cNvSpPr>
          <p:nvPr>
            <p:ph type="title"/>
          </p:nvPr>
        </p:nvSpPr>
        <p:spPr>
          <a:xfrm>
            <a:off x="1371600" y="76200"/>
            <a:ext cx="7696200" cy="609600"/>
          </a:xfrm>
          <a:prstGeom prst="rect">
            <a:avLst/>
          </a:prstGeom>
        </p:spPr>
        <p:txBody>
          <a:bodyPr/>
          <a:lstStyle>
            <a:lvl1pPr>
              <a:defRPr sz="3200" b="1">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11"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pPr>
                <a:defRPr/>
              </a:pPr>
              <a:t>‹#›</a:t>
            </a:fld>
            <a:endParaRPr lang="en-US" dirty="0"/>
          </a:p>
        </p:txBody>
      </p:sp>
      <p:sp>
        <p:nvSpPr>
          <p:cNvPr id="7" name="Text Placeholder 3"/>
          <p:cNvSpPr>
            <a:spLocks noGrp="1"/>
          </p:cNvSpPr>
          <p:nvPr>
            <p:ph type="body" sz="quarter" idx="10"/>
          </p:nvPr>
        </p:nvSpPr>
        <p:spPr>
          <a:xfrm>
            <a:off x="76200" y="990600"/>
            <a:ext cx="8991600" cy="5562600"/>
          </a:xfrm>
          <a:prstGeom prst="rect">
            <a:avLst/>
          </a:prstGeom>
        </p:spPr>
        <p:txBody>
          <a:bodyPr/>
          <a:lstStyle>
            <a:lvl1pPr marL="182880" indent="-182880">
              <a:lnSpc>
                <a:spcPct val="80000"/>
              </a:lnSpc>
              <a:spcBef>
                <a:spcPts val="1200"/>
              </a:spcBef>
              <a:defRPr sz="2000" b="1">
                <a:solidFill>
                  <a:schemeClr val="tx1"/>
                </a:solidFill>
                <a:latin typeface="Arial" pitchFamily="34" charset="0"/>
                <a:cs typeface="Arial" pitchFamily="34" charset="0"/>
              </a:defRPr>
            </a:lvl1pPr>
            <a:lvl2pPr marL="365760" indent="-182880">
              <a:lnSpc>
                <a:spcPct val="80000"/>
              </a:lnSpc>
              <a:spcBef>
                <a:spcPts val="300"/>
              </a:spcBef>
              <a:defRPr sz="1800" b="1">
                <a:solidFill>
                  <a:schemeClr val="tx1"/>
                </a:solidFill>
                <a:latin typeface="Arial" pitchFamily="34" charset="0"/>
                <a:cs typeface="Arial" pitchFamily="34" charset="0"/>
              </a:defRPr>
            </a:lvl2pPr>
            <a:lvl3pPr marL="548640" indent="-182880">
              <a:lnSpc>
                <a:spcPct val="80000"/>
              </a:lnSpc>
              <a:spcBef>
                <a:spcPts val="300"/>
              </a:spcBef>
              <a:defRPr sz="1800" b="0">
                <a:solidFill>
                  <a:schemeClr val="tx1"/>
                </a:solidFill>
                <a:latin typeface="Arial" pitchFamily="34" charset="0"/>
                <a:cs typeface="Arial" pitchFamily="34" charset="0"/>
              </a:defRPr>
            </a:lvl3pPr>
            <a:lvl4pPr marL="731520" indent="-182880">
              <a:lnSpc>
                <a:spcPct val="80000"/>
              </a:lnSpc>
              <a:spcBef>
                <a:spcPts val="300"/>
              </a:spcBef>
              <a:defRPr sz="1600" b="1">
                <a:solidFill>
                  <a:schemeClr val="tx1"/>
                </a:solidFill>
                <a:latin typeface="Arial" pitchFamily="34" charset="0"/>
                <a:cs typeface="Arial" pitchFamily="34" charset="0"/>
              </a:defRPr>
            </a:lvl4pPr>
            <a:lvl5pPr marL="914400" indent="-182880">
              <a:lnSpc>
                <a:spcPct val="80000"/>
              </a:lnSpc>
              <a:spcBef>
                <a:spcPts val="300"/>
              </a:spcBef>
              <a:buFont typeface="Arial" pitchFamily="34" charset="0"/>
              <a:buChar char="•"/>
              <a:defRPr sz="1600" b="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UO (Facer)">
    <p:spTree>
      <p:nvGrpSpPr>
        <p:cNvPr id="1" name=""/>
        <p:cNvGrpSpPr/>
        <p:nvPr/>
      </p:nvGrpSpPr>
      <p:grpSpPr>
        <a:xfrm>
          <a:off x="0" y="0"/>
          <a:ext cx="0" cy="0"/>
          <a:chOff x="0" y="0"/>
          <a:chExt cx="0" cy="0"/>
        </a:xfrm>
      </p:grpSpPr>
      <p:sp>
        <p:nvSpPr>
          <p:cNvPr id="9" name="Title 5"/>
          <p:cNvSpPr>
            <a:spLocks noGrp="1"/>
          </p:cNvSpPr>
          <p:nvPr>
            <p:ph type="title" hasCustomPrompt="1"/>
          </p:nvPr>
        </p:nvSpPr>
        <p:spPr>
          <a:xfrm>
            <a:off x="1371600" y="190500"/>
            <a:ext cx="7620000" cy="609600"/>
          </a:xfrm>
          <a:prstGeom prst="rect">
            <a:avLst/>
          </a:prstGeom>
        </p:spPr>
        <p:txBody>
          <a:bodyPr lIns="0" tIns="0" rIns="0" bIns="0" anchor="b" anchorCtr="0"/>
          <a:lstStyle>
            <a:lvl1pPr algn="r">
              <a:lnSpc>
                <a:spcPts val="2400"/>
              </a:lnSpc>
              <a:defRPr lang="en-US" sz="2800" b="1" kern="1200" baseline="0" dirty="0">
                <a:solidFill>
                  <a:srgbClr val="7030A0"/>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Facer - Click to Add Facer Title</a:t>
            </a:r>
            <a:endParaRPr lang="en-US" dirty="0"/>
          </a:p>
        </p:txBody>
      </p:sp>
      <p:cxnSp>
        <p:nvCxnSpPr>
          <p:cNvPr id="6" name="Straight Connector 5"/>
          <p:cNvCxnSpPr/>
          <p:nvPr userDrawn="1"/>
        </p:nvCxnSpPr>
        <p:spPr>
          <a:xfrm>
            <a:off x="2438400" y="752475"/>
            <a:ext cx="67056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152400"/>
          </a:xfrm>
          <a:prstGeom prst="rect">
            <a:avLst/>
          </a:prstGeom>
          <a:solidFill>
            <a:srgbClr val="0066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UNCLASSIFIED//FOUO</a:t>
            </a:r>
            <a:endParaRPr lang="en-US" sz="800" b="1" dirty="0">
              <a:solidFill>
                <a:schemeClr val="bg1"/>
              </a:solidFill>
              <a:latin typeface="Arial" pitchFamily="34" charset="0"/>
              <a:cs typeface="Arial" pitchFamily="34" charset="0"/>
            </a:endParaRPr>
          </a:p>
        </p:txBody>
      </p:sp>
      <p:sp>
        <p:nvSpPr>
          <p:cNvPr id="13" name="Rectangle 12"/>
          <p:cNvSpPr/>
          <p:nvPr userDrawn="1"/>
        </p:nvSpPr>
        <p:spPr>
          <a:xfrm>
            <a:off x="0" y="6705600"/>
            <a:ext cx="9144000" cy="152400"/>
          </a:xfrm>
          <a:prstGeom prst="rect">
            <a:avLst/>
          </a:prstGeom>
          <a:solidFill>
            <a:srgbClr val="0066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UNCLASSIFIED//FOUO</a:t>
            </a:r>
            <a:endParaRPr lang="en-US" sz="800" b="1" dirty="0">
              <a:solidFill>
                <a:schemeClr val="bg1"/>
              </a:solidFill>
              <a:latin typeface="Arial" pitchFamily="34" charset="0"/>
              <a:cs typeface="Arial" pitchFamily="34" charset="0"/>
            </a:endParaRPr>
          </a:p>
        </p:txBody>
      </p:sp>
      <p:sp>
        <p:nvSpPr>
          <p:cNvPr id="15"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pPr>
                <a:defRPr/>
              </a:pPr>
              <a:t>‹#›</a:t>
            </a:fld>
            <a:endParaRPr lang="en-US" dirty="0"/>
          </a:p>
        </p:txBody>
      </p:sp>
      <p:sp>
        <p:nvSpPr>
          <p:cNvPr id="10" name="Text Placeholder 3"/>
          <p:cNvSpPr>
            <a:spLocks noGrp="1"/>
          </p:cNvSpPr>
          <p:nvPr>
            <p:ph type="body" sz="quarter" idx="10"/>
          </p:nvPr>
        </p:nvSpPr>
        <p:spPr>
          <a:xfrm>
            <a:off x="76200" y="990600"/>
            <a:ext cx="8991600" cy="5562600"/>
          </a:xfrm>
          <a:prstGeom prst="rect">
            <a:avLst/>
          </a:prstGeom>
        </p:spPr>
        <p:txBody>
          <a:bodyPr/>
          <a:lstStyle>
            <a:lvl1pPr marL="182880" indent="-182880">
              <a:lnSpc>
                <a:spcPct val="80000"/>
              </a:lnSpc>
              <a:spcBef>
                <a:spcPts val="1200"/>
              </a:spcBef>
              <a:defRPr sz="2000" b="1">
                <a:solidFill>
                  <a:schemeClr val="tx1"/>
                </a:solidFill>
                <a:latin typeface="Arial" pitchFamily="34" charset="0"/>
                <a:cs typeface="Arial" pitchFamily="34" charset="0"/>
              </a:defRPr>
            </a:lvl1pPr>
            <a:lvl2pPr marL="365760" indent="-182880">
              <a:lnSpc>
                <a:spcPct val="80000"/>
              </a:lnSpc>
              <a:spcBef>
                <a:spcPts val="300"/>
              </a:spcBef>
              <a:defRPr sz="1800" b="1">
                <a:solidFill>
                  <a:schemeClr val="tx1"/>
                </a:solidFill>
                <a:latin typeface="Arial" pitchFamily="34" charset="0"/>
                <a:cs typeface="Arial" pitchFamily="34" charset="0"/>
              </a:defRPr>
            </a:lvl2pPr>
            <a:lvl3pPr marL="548640" indent="-182880">
              <a:lnSpc>
                <a:spcPct val="80000"/>
              </a:lnSpc>
              <a:spcBef>
                <a:spcPts val="300"/>
              </a:spcBef>
              <a:defRPr sz="1800" b="0">
                <a:solidFill>
                  <a:schemeClr val="tx1"/>
                </a:solidFill>
                <a:latin typeface="Arial" pitchFamily="34" charset="0"/>
                <a:cs typeface="Arial" pitchFamily="34" charset="0"/>
              </a:defRPr>
            </a:lvl3pPr>
            <a:lvl4pPr marL="731520" indent="-182880">
              <a:lnSpc>
                <a:spcPct val="80000"/>
              </a:lnSpc>
              <a:spcBef>
                <a:spcPts val="300"/>
              </a:spcBef>
              <a:defRPr sz="1600" b="1">
                <a:solidFill>
                  <a:schemeClr val="tx1"/>
                </a:solidFill>
                <a:latin typeface="Arial" pitchFamily="34" charset="0"/>
                <a:cs typeface="Arial" pitchFamily="34" charset="0"/>
              </a:defRPr>
            </a:lvl4pPr>
            <a:lvl5pPr marL="914400" indent="-182880">
              <a:lnSpc>
                <a:spcPct val="80000"/>
              </a:lnSpc>
              <a:spcBef>
                <a:spcPts val="300"/>
              </a:spcBef>
              <a:buFont typeface="Arial" pitchFamily="34" charset="0"/>
              <a:buChar char="•"/>
              <a:defRPr sz="1600" b="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1752600" y="6400800"/>
            <a:ext cx="5638800" cy="338554"/>
          </a:xfrm>
          <a:prstGeom prst="rect">
            <a:avLst/>
          </a:prstGeom>
          <a:noFill/>
        </p:spPr>
        <p:txBody>
          <a:bodyPr wrap="square" rtlCol="0">
            <a:spAutoFit/>
          </a:bodyPr>
          <a:lstStyle/>
          <a:p>
            <a:pPr algn="ctr"/>
            <a:r>
              <a:rPr lang="en-US" sz="1600" b="1" cap="none" spc="50" dirty="0" smtClean="0">
                <a:ln w="13500">
                  <a:solidFill>
                    <a:schemeClr val="accent1">
                      <a:shade val="2500"/>
                      <a:alpha val="6500"/>
                    </a:schemeClr>
                  </a:solidFill>
                  <a:prstDash val="solid"/>
                </a:ln>
                <a:solidFill>
                  <a:schemeClr val="accent1">
                    <a:tint val="3000"/>
                    <a:alpha val="95000"/>
                  </a:schemeClr>
                </a:solidFill>
                <a:effectLst>
                  <a:innerShdw blurRad="114300" dist="63500" dir="4320000">
                    <a:prstClr val="black">
                      <a:alpha val="86000"/>
                    </a:prstClr>
                  </a:innerShdw>
                </a:effectLst>
                <a:latin typeface="Century Gothic" pitchFamily="34" charset="0"/>
              </a:rPr>
              <a:t>United in Service to Our Nation</a:t>
            </a:r>
            <a:endParaRPr lang="en-US" sz="1600" b="1" cap="none" spc="50" dirty="0">
              <a:ln w="13500">
                <a:solidFill>
                  <a:schemeClr val="accent1">
                    <a:shade val="2500"/>
                    <a:alpha val="6500"/>
                  </a:schemeClr>
                </a:solidFill>
                <a:prstDash val="solid"/>
              </a:ln>
              <a:solidFill>
                <a:schemeClr val="accent1">
                  <a:tint val="3000"/>
                  <a:alpha val="95000"/>
                </a:schemeClr>
              </a:solidFill>
              <a:effectLst>
                <a:innerShdw blurRad="114300" dist="63500" dir="4320000">
                  <a:prstClr val="black">
                    <a:alpha val="86000"/>
                  </a:prstClr>
                </a:innerShdw>
              </a:effectLst>
              <a:latin typeface="Century Gothic" pitchFamily="34" charset="0"/>
            </a:endParaRPr>
          </a:p>
        </p:txBody>
      </p:sp>
      <p:pic>
        <p:nvPicPr>
          <p:cNvPr id="12" name="Picture 7" descr="Senior Footer.png"/>
          <p:cNvPicPr>
            <a:picLocks noChangeAspect="1"/>
          </p:cNvPicPr>
          <p:nvPr/>
        </p:nvPicPr>
        <p:blipFill>
          <a:blip r:embed="rId7" cstate="print">
            <a:duotone>
              <a:schemeClr val="accent1">
                <a:shade val="45000"/>
                <a:satMod val="135000"/>
              </a:schemeClr>
              <a:prstClr val="white"/>
            </a:duotone>
          </a:blip>
          <a:srcRect/>
          <a:stretch>
            <a:fillRect/>
          </a:stretch>
        </p:blipFill>
        <p:spPr bwMode="auto">
          <a:xfrm>
            <a:off x="0" y="5365750"/>
            <a:ext cx="9144000" cy="1492250"/>
          </a:xfrm>
          <a:prstGeom prst="rect">
            <a:avLst/>
          </a:prstGeom>
          <a:noFill/>
          <a:ln w="9525">
            <a:noFill/>
            <a:miter lim="800000"/>
            <a:headEnd/>
            <a:tailEnd/>
          </a:ln>
        </p:spPr>
      </p:pic>
      <p:sp>
        <p:nvSpPr>
          <p:cNvPr id="4" name="Rectangle 3"/>
          <p:cNvSpPr/>
          <p:nvPr/>
        </p:nvSpPr>
        <p:spPr>
          <a:xfrm>
            <a:off x="0" y="0"/>
            <a:ext cx="9144000" cy="152400"/>
          </a:xfrm>
          <a:prstGeom prst="rect">
            <a:avLst/>
          </a:prstGeom>
          <a:solidFill>
            <a:srgbClr val="0066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UNCLASSIFIED</a:t>
            </a:r>
            <a:endParaRPr lang="en-US" sz="800" b="1" dirty="0">
              <a:solidFill>
                <a:schemeClr val="bg1"/>
              </a:solidFill>
              <a:latin typeface="Arial" pitchFamily="34" charset="0"/>
              <a:cs typeface="Arial" pitchFamily="34" charset="0"/>
            </a:endParaRPr>
          </a:p>
        </p:txBody>
      </p:sp>
      <p:sp>
        <p:nvSpPr>
          <p:cNvPr id="5" name="Rectangle 4"/>
          <p:cNvSpPr/>
          <p:nvPr/>
        </p:nvSpPr>
        <p:spPr>
          <a:xfrm>
            <a:off x="0" y="6705600"/>
            <a:ext cx="9144000" cy="152400"/>
          </a:xfrm>
          <a:prstGeom prst="rect">
            <a:avLst/>
          </a:prstGeom>
          <a:solidFill>
            <a:srgbClr val="0066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UNCLASSIFIED</a:t>
            </a:r>
            <a:endParaRPr lang="en-US" sz="800" b="1"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0" r:id="rId1"/>
    <p:sldLayoutId id="2147483736" r:id="rId2"/>
    <p:sldLayoutId id="2147483737" r:id="rId3"/>
    <p:sldLayoutId id="2147483725" r:id="rId4"/>
    <p:sldLayoutId id="2147483745" r:id="rId5"/>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1752600" y="6400800"/>
            <a:ext cx="5638800" cy="338554"/>
          </a:xfrm>
          <a:prstGeom prst="rect">
            <a:avLst/>
          </a:prstGeom>
          <a:noFill/>
        </p:spPr>
        <p:txBody>
          <a:bodyPr wrap="square" rtlCol="0">
            <a:spAutoFit/>
          </a:bodyPr>
          <a:lstStyle/>
          <a:p>
            <a:pPr algn="ctr"/>
            <a:r>
              <a:rPr lang="en-US" sz="1600" b="1" cap="none" spc="50" dirty="0" smtClean="0">
                <a:ln w="13500">
                  <a:solidFill>
                    <a:schemeClr val="accent1">
                      <a:shade val="2500"/>
                      <a:alpha val="6500"/>
                    </a:schemeClr>
                  </a:solidFill>
                  <a:prstDash val="solid"/>
                </a:ln>
                <a:solidFill>
                  <a:schemeClr val="accent1">
                    <a:tint val="3000"/>
                    <a:alpha val="95000"/>
                  </a:schemeClr>
                </a:solidFill>
                <a:effectLst>
                  <a:innerShdw blurRad="114300" dist="63500" dir="4320000">
                    <a:prstClr val="black">
                      <a:alpha val="86000"/>
                    </a:prstClr>
                  </a:innerShdw>
                </a:effectLst>
                <a:latin typeface="Century Gothic" pitchFamily="34" charset="0"/>
              </a:rPr>
              <a:t>United in Service to Our Nation</a:t>
            </a:r>
            <a:endParaRPr lang="en-US" sz="1600" b="1" cap="none" spc="50" dirty="0">
              <a:ln w="13500">
                <a:solidFill>
                  <a:schemeClr val="accent1">
                    <a:shade val="2500"/>
                    <a:alpha val="6500"/>
                  </a:schemeClr>
                </a:solidFill>
                <a:prstDash val="solid"/>
              </a:ln>
              <a:solidFill>
                <a:schemeClr val="accent1">
                  <a:tint val="3000"/>
                  <a:alpha val="95000"/>
                </a:schemeClr>
              </a:solidFill>
              <a:effectLst>
                <a:innerShdw blurRad="114300" dist="63500" dir="4320000">
                  <a:prstClr val="black">
                    <a:alpha val="86000"/>
                  </a:prstClr>
                </a:innerShdw>
              </a:effectLst>
              <a:latin typeface="Century Gothic" pitchFamily="34" charset="0"/>
            </a:endParaRPr>
          </a:p>
        </p:txBody>
      </p:sp>
      <p:pic>
        <p:nvPicPr>
          <p:cNvPr id="12" name="Picture 7" descr="Senior Footer.png"/>
          <p:cNvPicPr>
            <a:picLocks noChangeAspect="1"/>
          </p:cNvPicPr>
          <p:nvPr/>
        </p:nvPicPr>
        <p:blipFill>
          <a:blip r:embed="rId6" cstate="print">
            <a:duotone>
              <a:schemeClr val="accent1">
                <a:shade val="45000"/>
                <a:satMod val="135000"/>
              </a:schemeClr>
              <a:prstClr val="white"/>
            </a:duotone>
          </a:blip>
          <a:srcRect/>
          <a:stretch>
            <a:fillRect/>
          </a:stretch>
        </p:blipFill>
        <p:spPr bwMode="auto">
          <a:xfrm>
            <a:off x="0" y="5365750"/>
            <a:ext cx="9144000" cy="1492250"/>
          </a:xfrm>
          <a:prstGeom prst="rect">
            <a:avLst/>
          </a:prstGeom>
          <a:noFill/>
          <a:ln w="9525">
            <a:noFill/>
            <a:miter lim="800000"/>
            <a:headEnd/>
            <a:tailEnd/>
          </a:ln>
        </p:spPr>
      </p:pic>
      <p:sp>
        <p:nvSpPr>
          <p:cNvPr id="4" name="Rectangle 3"/>
          <p:cNvSpPr/>
          <p:nvPr/>
        </p:nvSpPr>
        <p:spPr>
          <a:xfrm>
            <a:off x="0" y="0"/>
            <a:ext cx="9144000" cy="152400"/>
          </a:xfrm>
          <a:prstGeom prst="rect">
            <a:avLst/>
          </a:prstGeom>
          <a:solidFill>
            <a:srgbClr val="0066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UNCLASSIFIED</a:t>
            </a:r>
            <a:r>
              <a:rPr lang="en-US" sz="800" b="1" baseline="0" dirty="0" smtClean="0">
                <a:solidFill>
                  <a:schemeClr val="bg1"/>
                </a:solidFill>
                <a:latin typeface="Arial" pitchFamily="34" charset="0"/>
                <a:cs typeface="Arial" pitchFamily="34" charset="0"/>
              </a:rPr>
              <a:t>//FOUO</a:t>
            </a:r>
            <a:endParaRPr lang="en-US" sz="800" b="1" dirty="0">
              <a:solidFill>
                <a:schemeClr val="bg1"/>
              </a:solidFill>
              <a:latin typeface="Arial" pitchFamily="34" charset="0"/>
              <a:cs typeface="Arial" pitchFamily="34" charset="0"/>
            </a:endParaRPr>
          </a:p>
        </p:txBody>
      </p:sp>
      <p:sp>
        <p:nvSpPr>
          <p:cNvPr id="5" name="Rectangle 4"/>
          <p:cNvSpPr/>
          <p:nvPr/>
        </p:nvSpPr>
        <p:spPr>
          <a:xfrm>
            <a:off x="0" y="6705600"/>
            <a:ext cx="9144000" cy="152400"/>
          </a:xfrm>
          <a:prstGeom prst="rect">
            <a:avLst/>
          </a:prstGeom>
          <a:solidFill>
            <a:srgbClr val="0066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UNCLASSIFIED//FOUO</a:t>
            </a:r>
            <a:endParaRPr lang="en-US" sz="800" b="1"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41" r:id="rId1"/>
    <p:sldLayoutId id="2147483728" r:id="rId2"/>
    <p:sldLayoutId id="2147483729" r:id="rId3"/>
    <p:sldLayoutId id="2147483730" r:id="rId4"/>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extBox 15"/>
          <p:cNvSpPr txBox="1"/>
          <p:nvPr/>
        </p:nvSpPr>
        <p:spPr>
          <a:xfrm>
            <a:off x="1752600" y="6400800"/>
            <a:ext cx="5638800" cy="338554"/>
          </a:xfrm>
          <a:prstGeom prst="rect">
            <a:avLst/>
          </a:prstGeom>
          <a:noFill/>
        </p:spPr>
        <p:txBody>
          <a:bodyPr wrap="square" rtlCol="0">
            <a:spAutoFit/>
          </a:bodyPr>
          <a:lstStyle/>
          <a:p>
            <a:pPr algn="ctr"/>
            <a:r>
              <a:rPr lang="en-US" sz="1600" b="1" cap="none" spc="50" dirty="0" smtClean="0">
                <a:ln w="13500">
                  <a:solidFill>
                    <a:schemeClr val="accent1">
                      <a:shade val="2500"/>
                      <a:alpha val="6500"/>
                    </a:schemeClr>
                  </a:solidFill>
                  <a:prstDash val="solid"/>
                </a:ln>
                <a:solidFill>
                  <a:schemeClr val="accent1">
                    <a:tint val="3000"/>
                    <a:alpha val="95000"/>
                  </a:schemeClr>
                </a:solidFill>
                <a:effectLst>
                  <a:innerShdw blurRad="114300" dist="63500" dir="4320000">
                    <a:prstClr val="black">
                      <a:alpha val="86000"/>
                    </a:prstClr>
                  </a:innerShdw>
                </a:effectLst>
                <a:latin typeface="Century Gothic" pitchFamily="34" charset="0"/>
              </a:rPr>
              <a:t>United in Service to Our Nation</a:t>
            </a:r>
            <a:endParaRPr lang="en-US" sz="1600" b="1" cap="none" spc="50" dirty="0">
              <a:ln w="13500">
                <a:solidFill>
                  <a:schemeClr val="accent1">
                    <a:shade val="2500"/>
                    <a:alpha val="6500"/>
                  </a:schemeClr>
                </a:solidFill>
                <a:prstDash val="solid"/>
              </a:ln>
              <a:solidFill>
                <a:schemeClr val="accent1">
                  <a:tint val="3000"/>
                  <a:alpha val="95000"/>
                </a:schemeClr>
              </a:solidFill>
              <a:effectLst>
                <a:innerShdw blurRad="114300" dist="63500" dir="4320000">
                  <a:prstClr val="black">
                    <a:alpha val="86000"/>
                  </a:prstClr>
                </a:innerShdw>
              </a:effectLst>
              <a:latin typeface="Century Gothic" pitchFamily="34" charset="0"/>
            </a:endParaRPr>
          </a:p>
        </p:txBody>
      </p:sp>
      <p:pic>
        <p:nvPicPr>
          <p:cNvPr id="12" name="Picture 7" descr="Senior Footer.png"/>
          <p:cNvPicPr>
            <a:picLocks noChangeAspect="1"/>
          </p:cNvPicPr>
          <p:nvPr/>
        </p:nvPicPr>
        <p:blipFill>
          <a:blip r:embed="rId6" cstate="print">
            <a:duotone>
              <a:schemeClr val="accent1">
                <a:shade val="45000"/>
                <a:satMod val="135000"/>
              </a:schemeClr>
              <a:prstClr val="white"/>
            </a:duotone>
          </a:blip>
          <a:srcRect/>
          <a:stretch>
            <a:fillRect/>
          </a:stretch>
        </p:blipFill>
        <p:spPr bwMode="auto">
          <a:xfrm>
            <a:off x="0" y="5365750"/>
            <a:ext cx="9144000" cy="1492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2" r:id="rId1"/>
    <p:sldLayoutId id="2147483738" r:id="rId2"/>
    <p:sldLayoutId id="2147483734" r:id="rId3"/>
    <p:sldLayoutId id="2147483735" r:id="rId4"/>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5.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slideLayout" Target="../slideLayouts/slideLayout5.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5.xml"/><Relationship Id="rId5" Type="http://schemas.openxmlformats.org/officeDocument/2006/relationships/image" Target="../media/image65.jpe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5.xml"/><Relationship Id="rId5" Type="http://schemas.openxmlformats.org/officeDocument/2006/relationships/image" Target="../media/image69.jpeg"/><Relationship Id="rId4"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5.xml"/><Relationship Id="rId4" Type="http://schemas.openxmlformats.org/officeDocument/2006/relationships/image" Target="../media/image72.jpe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4"/>
          </p:nvPr>
        </p:nvSpPr>
        <p:spPr/>
        <p:txBody>
          <a:bodyPr/>
          <a:lstStyle/>
          <a:p>
            <a:fld id="{5E6319CD-757A-4A75-89DF-7AC94FF89A32}" type="slidenum">
              <a:rPr lang="en-US" smtClean="0"/>
              <a:pPr/>
              <a:t>1</a:t>
            </a:fld>
            <a:endParaRPr lang="en-US" dirty="0"/>
          </a:p>
        </p:txBody>
      </p:sp>
      <p:sp>
        <p:nvSpPr>
          <p:cNvPr id="16" name="Date Placeholder 15"/>
          <p:cNvSpPr>
            <a:spLocks noGrp="1"/>
          </p:cNvSpPr>
          <p:nvPr>
            <p:ph type="dt" sz="half" idx="4294967295"/>
          </p:nvPr>
        </p:nvSpPr>
        <p:spPr>
          <a:xfrm>
            <a:off x="76200" y="6675120"/>
            <a:ext cx="2133600" cy="182880"/>
          </a:xfrm>
          <a:prstGeom prst="rect">
            <a:avLst/>
          </a:prstGeom>
        </p:spPr>
        <p:txBody>
          <a:bodyPr/>
          <a:lstStyle/>
          <a:p>
            <a:r>
              <a:rPr lang="en-US" dirty="0" smtClean="0"/>
              <a:t>15 September 2014– 06:00</a:t>
            </a:r>
            <a:endParaRPr lang="en-US" dirty="0"/>
          </a:p>
        </p:txBody>
      </p:sp>
      <p:sp>
        <p:nvSpPr>
          <p:cNvPr id="13" name="Text Box 10"/>
          <p:cNvSpPr txBox="1">
            <a:spLocks noChangeArrowheads="1"/>
          </p:cNvSpPr>
          <p:nvPr/>
        </p:nvSpPr>
        <p:spPr bwMode="auto">
          <a:xfrm>
            <a:off x="90488" y="838200"/>
            <a:ext cx="9002712" cy="1203325"/>
          </a:xfrm>
          <a:prstGeom prst="rect">
            <a:avLst/>
          </a:prstGeom>
          <a:noFill/>
          <a:ln w="9525">
            <a:noFill/>
            <a:miter lim="800000"/>
            <a:headEnd/>
            <a:tailEnd/>
          </a:ln>
          <a:effectLst/>
        </p:spPr>
        <p:txBody>
          <a:bodyPr lIns="95655" tIns="46988" rIns="95655" bIns="46988">
            <a:spAutoFit/>
          </a:bodyPr>
          <a:lstStyle/>
          <a:p>
            <a:pPr algn="ctr" defTabSz="966788" eaLnBrk="0" hangingPunct="0">
              <a:lnSpc>
                <a:spcPct val="90000"/>
              </a:lnSpc>
              <a:defRPr/>
            </a:pPr>
            <a:r>
              <a:rPr lang="en-US" sz="4000" dirty="0">
                <a:effectLst>
                  <a:outerShdw blurRad="38100" dist="38100" dir="2700000" algn="tl">
                    <a:srgbClr val="C0C0C0"/>
                  </a:outerShdw>
                </a:effectLst>
              </a:rPr>
              <a:t>Hispanic Heritage Month</a:t>
            </a:r>
          </a:p>
          <a:p>
            <a:pPr algn="ctr" defTabSz="966788" eaLnBrk="0" hangingPunct="0">
              <a:lnSpc>
                <a:spcPct val="90000"/>
              </a:lnSpc>
              <a:defRPr/>
            </a:pPr>
            <a:r>
              <a:rPr lang="en-US" sz="4000" dirty="0">
                <a:effectLst>
                  <a:outerShdw blurRad="38100" dist="38100" dir="2700000" algn="tl">
                    <a:srgbClr val="C0C0C0"/>
                  </a:outerShdw>
                </a:effectLst>
              </a:rPr>
              <a:t>September 15</a:t>
            </a:r>
            <a:r>
              <a:rPr lang="en-US" sz="4000" baseline="30000" dirty="0">
                <a:effectLst>
                  <a:outerShdw blurRad="38100" dist="38100" dir="2700000" algn="tl">
                    <a:srgbClr val="C0C0C0"/>
                  </a:outerShdw>
                </a:effectLst>
              </a:rPr>
              <a:t>th</a:t>
            </a:r>
            <a:r>
              <a:rPr lang="en-US" sz="4000" dirty="0">
                <a:effectLst>
                  <a:outerShdw blurRad="38100" dist="38100" dir="2700000" algn="tl">
                    <a:srgbClr val="C0C0C0"/>
                  </a:outerShdw>
                </a:effectLst>
              </a:rPr>
              <a:t> – October 15th</a:t>
            </a:r>
          </a:p>
        </p:txBody>
      </p:sp>
      <p:sp>
        <p:nvSpPr>
          <p:cNvPr id="14" name="Rectangle 12"/>
          <p:cNvSpPr>
            <a:spLocks noChangeArrowheads="1"/>
          </p:cNvSpPr>
          <p:nvPr/>
        </p:nvSpPr>
        <p:spPr bwMode="auto">
          <a:xfrm>
            <a:off x="76200" y="4156015"/>
            <a:ext cx="9144000" cy="400110"/>
          </a:xfrm>
          <a:prstGeom prst="rect">
            <a:avLst/>
          </a:prstGeom>
          <a:noFill/>
          <a:ln w="9525">
            <a:noFill/>
            <a:miter lim="800000"/>
            <a:headEnd/>
            <a:tailEnd/>
          </a:ln>
        </p:spPr>
        <p:txBody>
          <a:bodyPr wrap="square">
            <a:spAutoFit/>
          </a:bodyPr>
          <a:lstStyle/>
          <a:p>
            <a:pPr algn="ctr"/>
            <a:r>
              <a:rPr lang="en-US" sz="2000" b="1" dirty="0">
                <a:solidFill>
                  <a:schemeClr val="accent2">
                    <a:lumMod val="75000"/>
                  </a:schemeClr>
                </a:solidFill>
              </a:rPr>
              <a:t>“Hispanics: a legacy of history, a present of action, and a future of success."</a:t>
            </a:r>
          </a:p>
        </p:txBody>
      </p:sp>
      <p:grpSp>
        <p:nvGrpSpPr>
          <p:cNvPr id="15" name="Group 16"/>
          <p:cNvGrpSpPr>
            <a:grpSpLocks/>
          </p:cNvGrpSpPr>
          <p:nvPr/>
        </p:nvGrpSpPr>
        <p:grpSpPr bwMode="auto">
          <a:xfrm>
            <a:off x="1219200" y="3194050"/>
            <a:ext cx="6677025" cy="2444750"/>
            <a:chOff x="870863" y="3882391"/>
            <a:chExt cx="7199086" cy="2655348"/>
          </a:xfrm>
        </p:grpSpPr>
        <p:pic>
          <p:nvPicPr>
            <p:cNvPr id="18"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70863" y="3882391"/>
              <a:ext cx="7199086" cy="2655348"/>
            </a:xfrm>
            <a:prstGeom prst="rect">
              <a:avLst/>
            </a:prstGeom>
            <a:noFill/>
            <a:ln w="9525">
              <a:noFill/>
              <a:miter lim="800000"/>
              <a:headEnd/>
              <a:tailEnd/>
            </a:ln>
          </p:spPr>
        </p:pic>
        <p:pic>
          <p:nvPicPr>
            <p:cNvPr id="19" name="Picture 22"/>
            <p:cNvPicPr>
              <a:picLocks noChangeAspect="1" noChangeArrowheads="1"/>
            </p:cNvPicPr>
            <p:nvPr/>
          </p:nvPicPr>
          <p:blipFill>
            <a:blip r:embed="rId3" cstate="print"/>
            <a:srcRect/>
            <a:stretch>
              <a:fillRect/>
            </a:stretch>
          </p:blipFill>
          <p:spPr bwMode="auto">
            <a:xfrm>
              <a:off x="1048446" y="5326743"/>
              <a:ext cx="1223025" cy="814840"/>
            </a:xfrm>
            <a:prstGeom prst="rect">
              <a:avLst/>
            </a:prstGeom>
            <a:noFill/>
            <a:ln w="9525">
              <a:noFill/>
              <a:miter lim="800000"/>
              <a:headEnd/>
              <a:tailEnd/>
            </a:ln>
          </p:spPr>
        </p:pic>
        <p:sp>
          <p:nvSpPr>
            <p:cNvPr id="20" name="Rectangle 15"/>
            <p:cNvSpPr>
              <a:spLocks noChangeArrowheads="1"/>
            </p:cNvSpPr>
            <p:nvPr/>
          </p:nvSpPr>
          <p:spPr bwMode="auto">
            <a:xfrm>
              <a:off x="943643" y="6177969"/>
              <a:ext cx="1504514" cy="338554"/>
            </a:xfrm>
            <a:prstGeom prst="rect">
              <a:avLst/>
            </a:prstGeom>
            <a:noFill/>
            <a:ln w="9525">
              <a:noFill/>
              <a:miter lim="800000"/>
              <a:headEnd/>
              <a:tailEnd/>
            </a:ln>
          </p:spPr>
          <p:txBody>
            <a:bodyPr wrap="none">
              <a:spAutoFit/>
            </a:bodyPr>
            <a:lstStyle/>
            <a:p>
              <a:r>
                <a:rPr lang="en-US" sz="1600">
                  <a:latin typeface="Arial Black" pitchFamily="34" charset="0"/>
                </a:rPr>
                <a:t>Puerto Rico</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522288" y="1447800"/>
            <a:ext cx="8229600" cy="5078413"/>
          </a:xfrm>
          <a:prstGeom prst="rect">
            <a:avLst/>
          </a:prstGeom>
          <a:noFill/>
          <a:ln w="9525">
            <a:noFill/>
            <a:miter lim="800000"/>
            <a:headEnd/>
            <a:tailEnd/>
          </a:ln>
        </p:spPr>
        <p:txBody>
          <a:bodyPr>
            <a:spAutoFit/>
          </a:bodyPr>
          <a:lstStyle/>
          <a:p>
            <a:pPr algn="just"/>
            <a:r>
              <a:rPr lang="en-US" sz="1800" b="0" dirty="0">
                <a:latin typeface="Arial" pitchFamily="34" charset="0"/>
                <a:cs typeface="Arial" pitchFamily="34" charset="0"/>
              </a:rPr>
              <a:t>Veronica E. Villalobos Office of Diversity and Inclusion, OPM </a:t>
            </a:r>
          </a:p>
          <a:p>
            <a:pPr algn="just"/>
            <a:r>
              <a:rPr lang="en-US" sz="1800" b="0" dirty="0">
                <a:latin typeface="Arial" pitchFamily="34" charset="0"/>
                <a:cs typeface="Arial" pitchFamily="34" charset="0"/>
              </a:rPr>
              <a:t>Ms. Villalobos was appointed to the Senior Executive Service in October 2010. She currently holds the position of Director, Office of Diversity and Inclusion, with the U.S. Office of Personnel Management (OPM). In that capacity, she manages OPM’s government-wide diversity effort to develop, drive and monitor strategies and initiatives designed to create a more diverse and inclusive Federal workforce.</a:t>
            </a:r>
          </a:p>
          <a:p>
            <a:pPr algn="just"/>
            <a:endParaRPr lang="en-US" sz="1800" b="0" dirty="0">
              <a:latin typeface="Arial" pitchFamily="34" charset="0"/>
              <a:cs typeface="Arial" pitchFamily="34" charset="0"/>
            </a:endParaRPr>
          </a:p>
          <a:p>
            <a:pPr algn="just"/>
            <a:r>
              <a:rPr lang="en-US" sz="1800" b="0" dirty="0">
                <a:latin typeface="Arial" pitchFamily="34" charset="0"/>
                <a:cs typeface="Arial" pitchFamily="34" charset="0"/>
              </a:rPr>
              <a:t>Prior to her current position, Ms. Villalobos was employed at the U.S. Equal Employment Opportunity Commission (EEOC or Commission), as one of the agency’s first Honor Program Attorneys. From 2008 through 2010, she served as the Director of the Office of Equal Opportunity where she was responsible for EEOC’s EEO Complaint Processing and Affirmative Employment Programs. In spring of 2010, she detailed to OPM as Special Counsel to Christine Griffin, OPM Deputy Director and Chair of the Inter-Agency Work Group on Diversity (Work Group). She coordinated the Work Group’s efforts to develop a Government-wide Strategic Plan to create a Federal workplace that represents all segments of society.</a:t>
            </a:r>
          </a:p>
        </p:txBody>
      </p:sp>
      <p:sp>
        <p:nvSpPr>
          <p:cNvPr id="11267" name="Title 1"/>
          <p:cNvSpPr>
            <a:spLocks noGrp="1"/>
          </p:cNvSpPr>
          <p:nvPr>
            <p:ph type="title"/>
          </p:nvPr>
        </p:nvSpPr>
        <p:spPr>
          <a:xfrm>
            <a:off x="3048000" y="1095375"/>
            <a:ext cx="2844800" cy="442913"/>
          </a:xfrm>
        </p:spPr>
        <p:txBody>
          <a:bodyPr anchor="t"/>
          <a:lstStyle/>
          <a:p>
            <a:r>
              <a:rPr lang="en-US" sz="2000" dirty="0" smtClean="0">
                <a:latin typeface="Arial" pitchFamily="34" charset="0"/>
                <a:cs typeface="Arial" pitchFamily="34" charset="0"/>
              </a:rPr>
              <a:t>Notable Hispanics</a:t>
            </a:r>
          </a:p>
        </p:txBody>
      </p:sp>
      <p:sp>
        <p:nvSpPr>
          <p:cNvPr id="5"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Hispanic Heritage Month</a:t>
            </a:r>
            <a:endPar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Sonia Manzano"/>
          <p:cNvPicPr>
            <a:picLocks noChangeAspect="1" noChangeArrowheads="1"/>
          </p:cNvPicPr>
          <p:nvPr/>
        </p:nvPicPr>
        <p:blipFill>
          <a:blip r:embed="rId2" cstate="print"/>
          <a:srcRect/>
          <a:stretch>
            <a:fillRect/>
          </a:stretch>
        </p:blipFill>
        <p:spPr bwMode="auto">
          <a:xfrm>
            <a:off x="301625" y="2166228"/>
            <a:ext cx="2457450" cy="3073400"/>
          </a:xfrm>
          <a:prstGeom prst="rect">
            <a:avLst/>
          </a:prstGeom>
          <a:ln>
            <a:noFill/>
          </a:ln>
          <a:effectLst>
            <a:outerShdw blurRad="292100" dist="139700" dir="2700000" algn="tl" rotWithShape="0">
              <a:srgbClr val="333333">
                <a:alpha val="65000"/>
              </a:srgbClr>
            </a:outerShdw>
          </a:effectLst>
        </p:spPr>
      </p:pic>
      <p:sp>
        <p:nvSpPr>
          <p:cNvPr id="12292" name="Rectangle 5"/>
          <p:cNvSpPr>
            <a:spLocks noChangeArrowheads="1"/>
          </p:cNvSpPr>
          <p:nvPr/>
        </p:nvSpPr>
        <p:spPr bwMode="auto">
          <a:xfrm>
            <a:off x="2932113" y="1752600"/>
            <a:ext cx="5907087" cy="4031873"/>
          </a:xfrm>
          <a:prstGeom prst="rect">
            <a:avLst/>
          </a:prstGeom>
          <a:noFill/>
          <a:ln w="9525">
            <a:noFill/>
            <a:miter lim="800000"/>
            <a:headEnd/>
            <a:tailEnd/>
          </a:ln>
        </p:spPr>
        <p:txBody>
          <a:bodyPr wrap="square">
            <a:spAutoFit/>
          </a:bodyPr>
          <a:lstStyle/>
          <a:p>
            <a:pPr algn="just"/>
            <a:r>
              <a:rPr lang="en-US" sz="1600" b="0" dirty="0">
                <a:latin typeface="Arial" pitchFamily="34" charset="0"/>
                <a:cs typeface="Arial" pitchFamily="34" charset="0"/>
              </a:rPr>
              <a:t>Sonia </a:t>
            </a:r>
            <a:r>
              <a:rPr lang="en-US" sz="1600" b="0" dirty="0" err="1">
                <a:latin typeface="Arial" pitchFamily="34" charset="0"/>
                <a:cs typeface="Arial" pitchFamily="34" charset="0"/>
              </a:rPr>
              <a:t>Manzano</a:t>
            </a:r>
            <a:r>
              <a:rPr lang="en-US" sz="1600" b="0" dirty="0">
                <a:latin typeface="Arial" pitchFamily="34" charset="0"/>
                <a:cs typeface="Arial" pitchFamily="34" charset="0"/>
              </a:rPr>
              <a:t> has been a presence on Public Television since the 1970's. </a:t>
            </a:r>
          </a:p>
          <a:p>
            <a:pPr algn="just"/>
            <a:endParaRPr lang="en-US" sz="1600" b="0" dirty="0">
              <a:latin typeface="Arial" pitchFamily="34" charset="0"/>
              <a:cs typeface="Arial" pitchFamily="34" charset="0"/>
            </a:endParaRPr>
          </a:p>
          <a:p>
            <a:pPr algn="just"/>
            <a:r>
              <a:rPr lang="en-US" sz="1600" b="0" dirty="0">
                <a:latin typeface="Arial" pitchFamily="34" charset="0"/>
                <a:cs typeface="Arial" pitchFamily="34" charset="0"/>
              </a:rPr>
              <a:t>Raised in the South Bronx, Sonia </a:t>
            </a:r>
            <a:r>
              <a:rPr lang="en-US" sz="1600" b="0" dirty="0" err="1">
                <a:latin typeface="Arial" pitchFamily="34" charset="0"/>
                <a:cs typeface="Arial" pitchFamily="34" charset="0"/>
              </a:rPr>
              <a:t>Manzano</a:t>
            </a:r>
            <a:r>
              <a:rPr lang="en-US" sz="1600" b="0" dirty="0">
                <a:latin typeface="Arial" pitchFamily="34" charset="0"/>
                <a:cs typeface="Arial" pitchFamily="34" charset="0"/>
              </a:rPr>
              <a:t> attended the High School of Performing Arts. A scholarship took her to Carnegie Mellon University in Pittsburgh, and in her junior year, she came to New York to star in the original production of the off-Broadway show, </a:t>
            </a:r>
            <a:r>
              <a:rPr lang="en-US" sz="1600" b="0" dirty="0" err="1">
                <a:latin typeface="Arial" pitchFamily="34" charset="0"/>
                <a:cs typeface="Arial" pitchFamily="34" charset="0"/>
              </a:rPr>
              <a:t>Godspell</a:t>
            </a:r>
            <a:r>
              <a:rPr lang="en-US" sz="1600" b="0" dirty="0" smtClean="0">
                <a:latin typeface="Arial" pitchFamily="34" charset="0"/>
                <a:cs typeface="Arial" pitchFamily="34" charset="0"/>
              </a:rPr>
              <a:t>.</a:t>
            </a:r>
          </a:p>
          <a:p>
            <a:pPr algn="just"/>
            <a:r>
              <a:rPr lang="en-US" sz="1600" b="0" dirty="0">
                <a:latin typeface="Arial" pitchFamily="34" charset="0"/>
                <a:cs typeface="Arial" pitchFamily="34" charset="0"/>
              </a:rPr>
              <a:t/>
            </a:r>
            <a:br>
              <a:rPr lang="en-US" sz="1600" b="0" dirty="0">
                <a:latin typeface="Arial" pitchFamily="34" charset="0"/>
                <a:cs typeface="Arial" pitchFamily="34" charset="0"/>
              </a:rPr>
            </a:br>
            <a:r>
              <a:rPr lang="en-US" sz="1600" b="0" dirty="0">
                <a:latin typeface="Arial" pitchFamily="34" charset="0"/>
                <a:cs typeface="Arial" pitchFamily="34" charset="0"/>
              </a:rPr>
              <a:t>Within a year Sonia </a:t>
            </a:r>
            <a:r>
              <a:rPr lang="en-US" sz="1600" b="0" dirty="0" err="1">
                <a:latin typeface="Arial" pitchFamily="34" charset="0"/>
                <a:cs typeface="Arial" pitchFamily="34" charset="0"/>
              </a:rPr>
              <a:t>Manzano</a:t>
            </a:r>
            <a:r>
              <a:rPr lang="en-US" sz="1600" b="0" dirty="0">
                <a:latin typeface="Arial" pitchFamily="34" charset="0"/>
                <a:cs typeface="Arial" pitchFamily="34" charset="0"/>
              </a:rPr>
              <a:t> was cast as "Maria" on Sesame Street. After ten years as an actress, Sonia </a:t>
            </a:r>
            <a:r>
              <a:rPr lang="en-US" sz="1600" b="0" dirty="0" err="1">
                <a:latin typeface="Arial" pitchFamily="34" charset="0"/>
                <a:cs typeface="Arial" pitchFamily="34" charset="0"/>
              </a:rPr>
              <a:t>Manzano</a:t>
            </a:r>
            <a:r>
              <a:rPr lang="en-US" sz="1600" b="0" dirty="0">
                <a:latin typeface="Arial" pitchFamily="34" charset="0"/>
                <a:cs typeface="Arial" pitchFamily="34" charset="0"/>
              </a:rPr>
              <a:t> began writing scripts for the series and has thirteen Emmy Awards as part of the Sesame Street writing staff. Sonia also wrote for the Peabody Award winning children's series, Little Bill, for Nickelodeon and for a short time wrote a parenting column for the Sesame Workshop web site called "Talking Out Loud."</a:t>
            </a:r>
          </a:p>
        </p:txBody>
      </p:sp>
      <p:sp>
        <p:nvSpPr>
          <p:cNvPr id="6" name="Title 1"/>
          <p:cNvSpPr txBox="1">
            <a:spLocks/>
          </p:cNvSpPr>
          <p:nvPr/>
        </p:nvSpPr>
        <p:spPr bwMode="auto">
          <a:xfrm>
            <a:off x="3048000" y="1095375"/>
            <a:ext cx="2844800" cy="442913"/>
          </a:xfrm>
          <a:prstGeom prst="rect">
            <a:avLst/>
          </a:prstGeom>
          <a:noFill/>
          <a:ln w="9525">
            <a:noFill/>
            <a:miter lim="800000"/>
            <a:headEnd/>
            <a:tailEnd/>
          </a:ln>
        </p:spPr>
        <p:txBody>
          <a:bodyPr/>
          <a:lstStyle/>
          <a:p>
            <a:pPr algn="ctr" eaLnBrk="0" hangingPunct="0">
              <a:defRPr/>
            </a:pPr>
            <a:r>
              <a:rPr lang="en-US" sz="2000" kern="0" dirty="0">
                <a:latin typeface="Arial" pitchFamily="34" charset="0"/>
                <a:ea typeface="+mj-ea"/>
                <a:cs typeface="Arial" pitchFamily="34" charset="0"/>
              </a:rPr>
              <a:t>Notable Hispanics</a:t>
            </a:r>
          </a:p>
        </p:txBody>
      </p:sp>
      <p:sp>
        <p:nvSpPr>
          <p:cNvPr id="8"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
        <p:nvSpPr>
          <p:cNvPr id="9" name="Rectangle 8"/>
          <p:cNvSpPr/>
          <p:nvPr/>
        </p:nvSpPr>
        <p:spPr>
          <a:xfrm>
            <a:off x="838200" y="5222165"/>
            <a:ext cx="1326902" cy="307777"/>
          </a:xfrm>
          <a:prstGeom prst="rect">
            <a:avLst/>
          </a:prstGeom>
        </p:spPr>
        <p:txBody>
          <a:bodyPr wrap="none">
            <a:spAutoFit/>
          </a:bodyPr>
          <a:lstStyle/>
          <a:p>
            <a:r>
              <a:rPr lang="en-US" sz="1400" b="1" dirty="0" smtClean="0"/>
              <a:t>Sonia </a:t>
            </a:r>
            <a:r>
              <a:rPr lang="en-US" sz="1400" b="1" dirty="0" err="1" smtClean="0"/>
              <a:t>Manzano</a:t>
            </a:r>
            <a:endParaRPr lang="en-US" sz="1400" b="1"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2" cstate="print"/>
          <a:srcRect/>
          <a:stretch>
            <a:fillRect/>
          </a:stretch>
        </p:blipFill>
        <p:spPr bwMode="auto">
          <a:xfrm>
            <a:off x="1447800" y="1600200"/>
            <a:ext cx="6146800" cy="4610100"/>
          </a:xfrm>
          <a:prstGeom prst="rect">
            <a:avLst/>
          </a:prstGeom>
          <a:ln>
            <a:noFill/>
          </a:ln>
          <a:effectLst>
            <a:outerShdw blurRad="292100" dist="139700" dir="2700000" algn="tl" rotWithShape="0">
              <a:srgbClr val="333333">
                <a:alpha val="65000"/>
              </a:srgbClr>
            </a:outerShdw>
          </a:effectLst>
        </p:spPr>
      </p:pic>
      <p:sp>
        <p:nvSpPr>
          <p:cNvPr id="13315" name="Rectangle 5"/>
          <p:cNvSpPr>
            <a:spLocks noChangeArrowheads="1"/>
          </p:cNvSpPr>
          <p:nvPr/>
        </p:nvSpPr>
        <p:spPr bwMode="auto">
          <a:xfrm>
            <a:off x="3098800" y="6172200"/>
            <a:ext cx="2752420"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Senator Marco Antonio Rubio </a:t>
            </a:r>
          </a:p>
        </p:txBody>
      </p:sp>
      <p:sp>
        <p:nvSpPr>
          <p:cNvPr id="13316" name="Title 1"/>
          <p:cNvSpPr>
            <a:spLocks noGrp="1"/>
          </p:cNvSpPr>
          <p:nvPr>
            <p:ph type="title"/>
          </p:nvPr>
        </p:nvSpPr>
        <p:spPr>
          <a:xfrm>
            <a:off x="3106738" y="1109663"/>
            <a:ext cx="2727325" cy="442912"/>
          </a:xfrm>
        </p:spPr>
        <p:txBody>
          <a:bodyPr anchor="t"/>
          <a:lstStyle/>
          <a:p>
            <a:r>
              <a:rPr lang="en-US" sz="2000" dirty="0" smtClean="0">
                <a:latin typeface="Arial" pitchFamily="34" charset="0"/>
                <a:cs typeface="Arial" pitchFamily="34" charset="0"/>
              </a:rPr>
              <a:t>Notable Hispanics</a:t>
            </a:r>
          </a:p>
        </p:txBody>
      </p:sp>
      <p:sp>
        <p:nvSpPr>
          <p:cNvPr id="7"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F42FCBAA-AD30-4170-BDF0-06317986E034}" type="slidenum">
              <a:rPr lang="en-US" smtClean="0"/>
              <a:pPr/>
              <a:t>13</a:t>
            </a:fld>
            <a:endParaRPr lang="en-US" smtClean="0"/>
          </a:p>
        </p:txBody>
      </p:sp>
      <p:sp>
        <p:nvSpPr>
          <p:cNvPr id="14339" name="Rectangle 1"/>
          <p:cNvSpPr>
            <a:spLocks noChangeArrowheads="1"/>
          </p:cNvSpPr>
          <p:nvPr/>
        </p:nvSpPr>
        <p:spPr bwMode="auto">
          <a:xfrm>
            <a:off x="457200" y="2362200"/>
            <a:ext cx="8229600" cy="2555875"/>
          </a:xfrm>
          <a:prstGeom prst="rect">
            <a:avLst/>
          </a:prstGeom>
          <a:noFill/>
          <a:ln w="9525">
            <a:noFill/>
            <a:miter lim="800000"/>
            <a:headEnd/>
            <a:tailEnd/>
          </a:ln>
        </p:spPr>
        <p:txBody>
          <a:bodyPr anchor="ctr">
            <a:spAutoFit/>
          </a:bodyPr>
          <a:lstStyle/>
          <a:p>
            <a:pPr eaLnBrk="0" hangingPunct="0"/>
            <a:r>
              <a:rPr lang="en-US" sz="2000" b="0" dirty="0">
                <a:latin typeface="Arial" pitchFamily="34" charset="0"/>
                <a:cs typeface="Arial" pitchFamily="34" charset="0"/>
              </a:rPr>
              <a:t>Marco Antonio Rubio is the junior United States Senator from Florida, serving since January 2011. He previously served as Speaker of the Florida House of Representatives (2007–2009).  A native of Miami, Florida, Rubio is a graduate of the University of Florida and the University of Miami Law School. In the late 1990s, he served as a City Commissioner for West Miami and was elected to the Florida House of Representatives in 2000, representing the 111th House district. He was elected Speaker in November 2006.</a:t>
            </a:r>
          </a:p>
        </p:txBody>
      </p:sp>
      <p:sp>
        <p:nvSpPr>
          <p:cNvPr id="5" name="Title 1"/>
          <p:cNvSpPr txBox="1">
            <a:spLocks/>
          </p:cNvSpPr>
          <p:nvPr/>
        </p:nvSpPr>
        <p:spPr bwMode="auto">
          <a:xfrm>
            <a:off x="3106738" y="1109663"/>
            <a:ext cx="2727325" cy="442912"/>
          </a:xfrm>
          <a:prstGeom prst="rect">
            <a:avLst/>
          </a:prstGeom>
          <a:noFill/>
          <a:ln w="9525">
            <a:noFill/>
            <a:miter lim="800000"/>
            <a:headEnd/>
            <a:tailEnd/>
          </a:ln>
        </p:spPr>
        <p:txBody>
          <a:bodyPr/>
          <a:lstStyle/>
          <a:p>
            <a:pPr algn="ctr" eaLnBrk="0" hangingPunct="0">
              <a:defRPr/>
            </a:pPr>
            <a:r>
              <a:rPr lang="en-US" sz="2000" kern="0" dirty="0">
                <a:latin typeface="Arial" pitchFamily="34" charset="0"/>
                <a:ea typeface="+mj-ea"/>
                <a:cs typeface="Arial" pitchFamily="34" charset="0"/>
              </a:rPr>
              <a:t>Notable Hispanics</a:t>
            </a:r>
          </a:p>
        </p:txBody>
      </p:sp>
      <p:sp>
        <p:nvSpPr>
          <p:cNvPr id="7"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3116263" y="6164970"/>
            <a:ext cx="2685351"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Congressman Xavier Becerra</a:t>
            </a:r>
          </a:p>
        </p:txBody>
      </p:sp>
      <p:pic>
        <p:nvPicPr>
          <p:cNvPr id="54275" name="Picture 3" descr="http://www.newstaco.com/wp-content/uploads/2011/08/xavier-becerra.jpeg"/>
          <p:cNvPicPr>
            <a:picLocks noChangeAspect="1" noChangeArrowheads="1"/>
          </p:cNvPicPr>
          <p:nvPr/>
        </p:nvPicPr>
        <p:blipFill>
          <a:blip r:embed="rId2" cstate="print"/>
          <a:srcRect/>
          <a:stretch>
            <a:fillRect/>
          </a:stretch>
        </p:blipFill>
        <p:spPr bwMode="auto">
          <a:xfrm>
            <a:off x="2057400" y="1524000"/>
            <a:ext cx="4800600" cy="469177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bwMode="auto">
          <a:xfrm>
            <a:off x="3106738" y="1109663"/>
            <a:ext cx="2727325" cy="442912"/>
          </a:xfrm>
          <a:prstGeom prst="rect">
            <a:avLst/>
          </a:prstGeom>
          <a:noFill/>
          <a:ln w="9525">
            <a:noFill/>
            <a:miter lim="800000"/>
            <a:headEnd/>
            <a:tailEnd/>
          </a:ln>
        </p:spPr>
        <p:txBody>
          <a:bodyPr/>
          <a:lstStyle/>
          <a:p>
            <a:pPr algn="ctr" eaLnBrk="0" hangingPunct="0">
              <a:defRPr/>
            </a:pPr>
            <a:r>
              <a:rPr lang="en-US" sz="2000" kern="0" dirty="0">
                <a:latin typeface="Arial" pitchFamily="34" charset="0"/>
                <a:ea typeface="+mj-ea"/>
                <a:cs typeface="Arial" pitchFamily="34" charset="0"/>
              </a:rPr>
              <a:t>Notable Hispanics</a:t>
            </a:r>
          </a:p>
        </p:txBody>
      </p:sp>
      <p:sp>
        <p:nvSpPr>
          <p:cNvPr id="7"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33400" y="1935162"/>
            <a:ext cx="7696200" cy="3170238"/>
          </a:xfrm>
          <a:prstGeom prst="rect">
            <a:avLst/>
          </a:prstGeom>
          <a:noFill/>
          <a:ln w="9525">
            <a:noFill/>
            <a:miter lim="800000"/>
            <a:headEnd/>
            <a:tailEnd/>
          </a:ln>
        </p:spPr>
        <p:txBody>
          <a:bodyPr>
            <a:spAutoFit/>
          </a:bodyPr>
          <a:lstStyle/>
          <a:p>
            <a:pPr algn="just"/>
            <a:r>
              <a:rPr lang="en-US" sz="2000" b="0" dirty="0">
                <a:latin typeface="Arial" pitchFamily="34" charset="0"/>
                <a:cs typeface="Arial" pitchFamily="34" charset="0"/>
              </a:rPr>
              <a:t>Xavier Becerra was born in Sacramento, California, the son of working-class immigrants. He graduated in 1976 from C.K. McClatchy High School located in central city Sacramento. He went on to earn his B.A. in economics from Stanford University and his J.D. from Stanford Law School. He was initially a lawyer, working on cases involving individuals with mental impairment. He was also a staff member for California State Senator Art Torres and the Deputy Attorney-General of California. Becerra served one-term as a member of the California State Assembly before successfully running for Congress.</a:t>
            </a:r>
          </a:p>
        </p:txBody>
      </p:sp>
      <p:sp>
        <p:nvSpPr>
          <p:cNvPr id="16387" name="Title 1"/>
          <p:cNvSpPr>
            <a:spLocks noGrp="1"/>
          </p:cNvSpPr>
          <p:nvPr>
            <p:ph type="title"/>
          </p:nvPr>
        </p:nvSpPr>
        <p:spPr>
          <a:xfrm>
            <a:off x="3106738" y="1109663"/>
            <a:ext cx="2727325" cy="442912"/>
          </a:xfrm>
        </p:spPr>
        <p:txBody>
          <a:bodyPr anchor="t"/>
          <a:lstStyle/>
          <a:p>
            <a:r>
              <a:rPr lang="en-US" sz="2000" dirty="0" smtClean="0">
                <a:latin typeface="Arial" pitchFamily="34" charset="0"/>
                <a:cs typeface="Arial" pitchFamily="34" charset="0"/>
              </a:rPr>
              <a:t>Notable Hispanics</a:t>
            </a:r>
          </a:p>
        </p:txBody>
      </p:sp>
      <p:sp>
        <p:nvSpPr>
          <p:cNvPr id="5"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3048584" y="6019800"/>
            <a:ext cx="3326232" cy="307777"/>
          </a:xfrm>
          <a:prstGeom prst="rect">
            <a:avLst/>
          </a:prstGeom>
          <a:noFill/>
          <a:ln w="9525">
            <a:noFill/>
            <a:miter lim="800000"/>
            <a:headEnd/>
            <a:tailEnd/>
          </a:ln>
        </p:spPr>
        <p:txBody>
          <a:bodyPr wrap="none">
            <a:spAutoFit/>
          </a:bodyPr>
          <a:lstStyle/>
          <a:p>
            <a:pPr algn="ctr" eaLnBrk="0" hangingPunct="0"/>
            <a:r>
              <a:rPr lang="en-US" sz="1400" b="1" dirty="0" err="1">
                <a:latin typeface="Arial" pitchFamily="34" charset="0"/>
                <a:cs typeface="Arial" pitchFamily="34" charset="0"/>
              </a:rPr>
              <a:t>Aarón</a:t>
            </a:r>
            <a:r>
              <a:rPr lang="en-US" sz="1400" b="1" dirty="0">
                <a:latin typeface="Arial" pitchFamily="34" charset="0"/>
                <a:cs typeface="Arial" pitchFamily="34" charset="0"/>
              </a:rPr>
              <a:t> Sanchez  Award-Winning Chef</a:t>
            </a:r>
          </a:p>
        </p:txBody>
      </p:sp>
      <p:pic>
        <p:nvPicPr>
          <p:cNvPr id="56324" name="Picture 1"/>
          <p:cNvPicPr>
            <a:picLocks noChangeAspect="1" noChangeArrowheads="1"/>
          </p:cNvPicPr>
          <p:nvPr/>
        </p:nvPicPr>
        <p:blipFill>
          <a:blip r:embed="rId2" cstate="print"/>
          <a:srcRect/>
          <a:stretch>
            <a:fillRect/>
          </a:stretch>
        </p:blipFill>
        <p:spPr bwMode="auto">
          <a:xfrm>
            <a:off x="2641601" y="1540759"/>
            <a:ext cx="3835399" cy="4479041"/>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bwMode="auto">
          <a:xfrm>
            <a:off x="3106738" y="1109663"/>
            <a:ext cx="2727325" cy="442912"/>
          </a:xfrm>
          <a:prstGeom prst="rect">
            <a:avLst/>
          </a:prstGeom>
          <a:noFill/>
          <a:ln w="9525">
            <a:noFill/>
            <a:miter lim="800000"/>
            <a:headEnd/>
            <a:tailEnd/>
          </a:ln>
        </p:spPr>
        <p:txBody>
          <a:bodyPr/>
          <a:lstStyle/>
          <a:p>
            <a:pPr algn="ctr" eaLnBrk="0" hangingPunct="0">
              <a:defRPr/>
            </a:pPr>
            <a:r>
              <a:rPr lang="en-US" sz="2000" kern="0" dirty="0">
                <a:latin typeface="Arial" pitchFamily="34" charset="0"/>
                <a:ea typeface="+mj-ea"/>
                <a:cs typeface="Arial" pitchFamily="34" charset="0"/>
              </a:rPr>
              <a:t>Notable Hispanics</a:t>
            </a:r>
          </a:p>
        </p:txBody>
      </p:sp>
      <p:sp>
        <p:nvSpPr>
          <p:cNvPr id="7"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04800" y="1782763"/>
            <a:ext cx="8170863" cy="3478212"/>
          </a:xfrm>
          <a:prstGeom prst="rect">
            <a:avLst/>
          </a:prstGeom>
          <a:noFill/>
          <a:ln w="9525">
            <a:noFill/>
            <a:miter lim="800000"/>
            <a:headEnd/>
            <a:tailEnd/>
          </a:ln>
        </p:spPr>
        <p:txBody>
          <a:bodyPr anchor="ctr">
            <a:spAutoFit/>
          </a:bodyPr>
          <a:lstStyle/>
          <a:p>
            <a:pPr algn="just" eaLnBrk="0" hangingPunct="0"/>
            <a:r>
              <a:rPr lang="en-US" sz="2000" b="0" dirty="0">
                <a:latin typeface="Arial" pitchFamily="34" charset="0"/>
                <a:cs typeface="Arial" pitchFamily="34" charset="0"/>
              </a:rPr>
              <a:t>Executive Chef  and Owner of </a:t>
            </a:r>
            <a:r>
              <a:rPr lang="en-US" sz="2000" b="0" dirty="0" err="1">
                <a:latin typeface="Arial" pitchFamily="34" charset="0"/>
                <a:cs typeface="Arial" pitchFamily="34" charset="0"/>
              </a:rPr>
              <a:t>Centrico</a:t>
            </a:r>
            <a:r>
              <a:rPr lang="en-US" sz="2000" b="0" dirty="0">
                <a:latin typeface="Arial" pitchFamily="34" charset="0"/>
                <a:cs typeface="Arial" pitchFamily="34" charset="0"/>
              </a:rPr>
              <a:t> &amp; </a:t>
            </a:r>
            <a:r>
              <a:rPr lang="en-US" sz="2000" b="0" dirty="0" err="1">
                <a:latin typeface="Arial" pitchFamily="34" charset="0"/>
                <a:cs typeface="Arial" pitchFamily="34" charset="0"/>
              </a:rPr>
              <a:t>Mestizo</a:t>
            </a:r>
            <a:r>
              <a:rPr lang="en-US" sz="2000" b="0" dirty="0">
                <a:latin typeface="Arial" pitchFamily="34" charset="0"/>
                <a:cs typeface="Arial" pitchFamily="34" charset="0"/>
              </a:rPr>
              <a:t> – Food Network Star &amp; Cookbook Author - Co-star of Food Network’s hit series, </a:t>
            </a:r>
            <a:r>
              <a:rPr lang="en-US" sz="2000" b="0" i="1" dirty="0">
                <a:latin typeface="Arial" pitchFamily="34" charset="0"/>
                <a:cs typeface="Arial" pitchFamily="34" charset="0"/>
              </a:rPr>
              <a:t>Chopped </a:t>
            </a:r>
            <a:r>
              <a:rPr lang="en-US" sz="2000" b="0" dirty="0">
                <a:latin typeface="Arial" pitchFamily="34" charset="0"/>
                <a:cs typeface="Arial" pitchFamily="34" charset="0"/>
              </a:rPr>
              <a:t>and </a:t>
            </a:r>
            <a:r>
              <a:rPr lang="en-US" sz="2000" b="0" i="1" dirty="0">
                <a:latin typeface="Arial" pitchFamily="34" charset="0"/>
                <a:cs typeface="Arial" pitchFamily="34" charset="0"/>
              </a:rPr>
              <a:t>Heat Seekers. </a:t>
            </a:r>
          </a:p>
          <a:p>
            <a:pPr algn="just" eaLnBrk="0" hangingPunct="0"/>
            <a:endParaRPr lang="en-US" sz="2000" b="0" i="1" dirty="0">
              <a:latin typeface="Arial" pitchFamily="34" charset="0"/>
              <a:cs typeface="Arial" pitchFamily="34" charset="0"/>
            </a:endParaRPr>
          </a:p>
          <a:p>
            <a:pPr algn="just" eaLnBrk="0" hangingPunct="0"/>
            <a:r>
              <a:rPr lang="en-US" sz="2000" b="0" dirty="0" err="1">
                <a:latin typeface="Arial" pitchFamily="34" charset="0"/>
                <a:cs typeface="Arial" pitchFamily="34" charset="0"/>
              </a:rPr>
              <a:t>Aarón</a:t>
            </a:r>
            <a:r>
              <a:rPr lang="en-US" sz="2000" b="0" dirty="0">
                <a:latin typeface="Arial" pitchFamily="34" charset="0"/>
                <a:cs typeface="Arial" pitchFamily="34" charset="0"/>
              </a:rPr>
              <a:t> is the owner and executive chef of </a:t>
            </a:r>
            <a:r>
              <a:rPr lang="en-US" sz="2000" b="0" dirty="0" err="1">
                <a:latin typeface="Arial" pitchFamily="34" charset="0"/>
                <a:cs typeface="Arial" pitchFamily="34" charset="0"/>
              </a:rPr>
              <a:t>Centrico</a:t>
            </a:r>
            <a:r>
              <a:rPr lang="en-US" sz="2000" b="0" dirty="0">
                <a:latin typeface="Arial" pitchFamily="34" charset="0"/>
                <a:cs typeface="Arial" pitchFamily="34" charset="0"/>
              </a:rPr>
              <a:t> restaurant, </a:t>
            </a:r>
            <a:br>
              <a:rPr lang="en-US" sz="2000" b="0" dirty="0">
                <a:latin typeface="Arial" pitchFamily="34" charset="0"/>
                <a:cs typeface="Arial" pitchFamily="34" charset="0"/>
              </a:rPr>
            </a:br>
            <a:r>
              <a:rPr lang="en-US" sz="2000" b="0" dirty="0">
                <a:latin typeface="Arial" pitchFamily="34" charset="0"/>
                <a:cs typeface="Arial" pitchFamily="34" charset="0"/>
              </a:rPr>
              <a:t>located in New York City, and </a:t>
            </a:r>
            <a:r>
              <a:rPr lang="en-US" sz="2000" b="0" dirty="0" err="1">
                <a:latin typeface="Arial" pitchFamily="34" charset="0"/>
                <a:cs typeface="Arial" pitchFamily="34" charset="0"/>
              </a:rPr>
              <a:t>Mestizo</a:t>
            </a:r>
            <a:r>
              <a:rPr lang="en-US" sz="2000" b="0" i="1" dirty="0">
                <a:latin typeface="Arial" pitchFamily="34" charset="0"/>
                <a:cs typeface="Arial" pitchFamily="34" charset="0"/>
              </a:rPr>
              <a:t>, </a:t>
            </a:r>
            <a:r>
              <a:rPr lang="en-US" sz="2000" b="0" dirty="0">
                <a:latin typeface="Arial" pitchFamily="34" charset="0"/>
                <a:cs typeface="Arial" pitchFamily="34" charset="0"/>
              </a:rPr>
              <a:t>located in Kansas City. He is also the culinary visionary behind </a:t>
            </a:r>
            <a:r>
              <a:rPr lang="en-US" sz="2000" b="0" dirty="0" err="1">
                <a:latin typeface="Arial" pitchFamily="34" charset="0"/>
                <a:cs typeface="Arial" pitchFamily="34" charset="0"/>
              </a:rPr>
              <a:t>Tacombi</a:t>
            </a:r>
            <a:r>
              <a:rPr lang="en-US" sz="2000" b="0" dirty="0">
                <a:latin typeface="Arial" pitchFamily="34" charset="0"/>
                <a:cs typeface="Arial" pitchFamily="34" charset="0"/>
              </a:rPr>
              <a:t> </a:t>
            </a:r>
            <a:r>
              <a:rPr lang="en-US" sz="2000" b="0" dirty="0" err="1">
                <a:latin typeface="Arial" pitchFamily="34" charset="0"/>
                <a:cs typeface="Arial" pitchFamily="34" charset="0"/>
              </a:rPr>
              <a:t>Tacqueria</a:t>
            </a:r>
            <a:r>
              <a:rPr lang="en-US" sz="2000" b="0" dirty="0">
                <a:latin typeface="Arial" pitchFamily="34" charset="0"/>
                <a:cs typeface="Arial" pitchFamily="34" charset="0"/>
              </a:rPr>
              <a:t> in New York City and Crossroads at House of Blues nationwide.  The son of celebrated Mexican cooking authority </a:t>
            </a:r>
            <a:r>
              <a:rPr lang="en-US" sz="2000" b="0" dirty="0" err="1">
                <a:latin typeface="Arial" pitchFamily="34" charset="0"/>
                <a:cs typeface="Arial" pitchFamily="34" charset="0"/>
              </a:rPr>
              <a:t>Zarela</a:t>
            </a:r>
            <a:r>
              <a:rPr lang="en-US" sz="2000" b="0" dirty="0">
                <a:latin typeface="Arial" pitchFamily="34" charset="0"/>
                <a:cs typeface="Arial" pitchFamily="34" charset="0"/>
              </a:rPr>
              <a:t> Martinez, </a:t>
            </a:r>
            <a:r>
              <a:rPr lang="en-US" sz="2000" b="0" dirty="0" err="1">
                <a:latin typeface="Arial" pitchFamily="34" charset="0"/>
                <a:cs typeface="Arial" pitchFamily="34" charset="0"/>
              </a:rPr>
              <a:t>Aarón’s</a:t>
            </a:r>
            <a:r>
              <a:rPr lang="en-US" sz="2000" b="0" dirty="0">
                <a:latin typeface="Arial" pitchFamily="34" charset="0"/>
                <a:cs typeface="Arial" pitchFamily="34" charset="0"/>
              </a:rPr>
              <a:t> passion, commitment and skills have placed him among the country’s leading contemporary Latin Chefs.</a:t>
            </a:r>
          </a:p>
        </p:txBody>
      </p:sp>
      <p:sp>
        <p:nvSpPr>
          <p:cNvPr id="18435" name="Title 1"/>
          <p:cNvSpPr>
            <a:spLocks noGrp="1"/>
          </p:cNvSpPr>
          <p:nvPr>
            <p:ph type="title"/>
          </p:nvPr>
        </p:nvSpPr>
        <p:spPr>
          <a:xfrm>
            <a:off x="3106738" y="1109663"/>
            <a:ext cx="2727325" cy="442912"/>
          </a:xfrm>
        </p:spPr>
        <p:txBody>
          <a:bodyPr anchor="t"/>
          <a:lstStyle/>
          <a:p>
            <a:r>
              <a:rPr lang="en-US" sz="2000" dirty="0" smtClean="0">
                <a:latin typeface="Arial" pitchFamily="34" charset="0"/>
                <a:cs typeface="Arial" pitchFamily="34" charset="0"/>
              </a:rPr>
              <a:t>Notable Hispanics</a:t>
            </a:r>
          </a:p>
        </p:txBody>
      </p:sp>
      <p:sp>
        <p:nvSpPr>
          <p:cNvPr id="5"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1"/>
          <p:cNvPicPr>
            <a:picLocks noChangeAspect="1" noChangeArrowheads="1"/>
          </p:cNvPicPr>
          <p:nvPr/>
        </p:nvPicPr>
        <p:blipFill>
          <a:blip r:embed="rId2" cstate="print"/>
          <a:srcRect/>
          <a:stretch>
            <a:fillRect/>
          </a:stretch>
        </p:blipFill>
        <p:spPr bwMode="auto">
          <a:xfrm>
            <a:off x="2205038" y="1538288"/>
            <a:ext cx="4559300" cy="4557712"/>
          </a:xfrm>
          <a:prstGeom prst="rect">
            <a:avLst/>
          </a:prstGeom>
          <a:ln>
            <a:noFill/>
          </a:ln>
          <a:effectLst>
            <a:outerShdw blurRad="292100" dist="139700" dir="2700000" algn="tl" rotWithShape="0">
              <a:srgbClr val="333333">
                <a:alpha val="65000"/>
              </a:srgbClr>
            </a:outerShdw>
          </a:effectLst>
        </p:spPr>
      </p:pic>
      <p:sp>
        <p:nvSpPr>
          <p:cNvPr id="19459" name="Rectangle 5"/>
          <p:cNvSpPr>
            <a:spLocks noChangeArrowheads="1"/>
          </p:cNvSpPr>
          <p:nvPr/>
        </p:nvSpPr>
        <p:spPr bwMode="auto">
          <a:xfrm>
            <a:off x="3810000" y="6034314"/>
            <a:ext cx="1492909" cy="369332"/>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Rosa</a:t>
            </a:r>
            <a:r>
              <a:rPr lang="en-US" dirty="0"/>
              <a:t> Obregon</a:t>
            </a:r>
          </a:p>
        </p:txBody>
      </p:sp>
      <p:sp>
        <p:nvSpPr>
          <p:cNvPr id="5" name="Title 1"/>
          <p:cNvSpPr txBox="1">
            <a:spLocks/>
          </p:cNvSpPr>
          <p:nvPr/>
        </p:nvSpPr>
        <p:spPr bwMode="auto">
          <a:xfrm>
            <a:off x="3106738" y="1109663"/>
            <a:ext cx="2727325" cy="442912"/>
          </a:xfrm>
          <a:prstGeom prst="rect">
            <a:avLst/>
          </a:prstGeom>
          <a:noFill/>
          <a:ln w="9525">
            <a:noFill/>
            <a:miter lim="800000"/>
            <a:headEnd/>
            <a:tailEnd/>
          </a:ln>
        </p:spPr>
        <p:txBody>
          <a:bodyPr/>
          <a:lstStyle/>
          <a:p>
            <a:pPr algn="ctr" eaLnBrk="0" hangingPunct="0">
              <a:defRPr/>
            </a:pPr>
            <a:r>
              <a:rPr lang="en-US" sz="2000" kern="0" dirty="0">
                <a:latin typeface="Arial" pitchFamily="34" charset="0"/>
                <a:ea typeface="+mj-ea"/>
                <a:cs typeface="Arial" pitchFamily="34" charset="0"/>
              </a:rPr>
              <a:t>Notable Hispanics</a:t>
            </a:r>
          </a:p>
        </p:txBody>
      </p:sp>
      <p:sp>
        <p:nvSpPr>
          <p:cNvPr id="7"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66B0DD74-C582-4C7D-A42A-6E522CCCD39E}" type="slidenum">
              <a:rPr lang="en-US" smtClean="0"/>
              <a:pPr/>
              <a:t>19</a:t>
            </a:fld>
            <a:endParaRPr lang="en-US" smtClean="0"/>
          </a:p>
        </p:txBody>
      </p:sp>
      <p:sp>
        <p:nvSpPr>
          <p:cNvPr id="20483" name="Rectangle 1"/>
          <p:cNvSpPr>
            <a:spLocks noChangeArrowheads="1"/>
          </p:cNvSpPr>
          <p:nvPr/>
        </p:nvSpPr>
        <p:spPr bwMode="auto">
          <a:xfrm>
            <a:off x="442913" y="2592388"/>
            <a:ext cx="8221662" cy="1630362"/>
          </a:xfrm>
          <a:prstGeom prst="rect">
            <a:avLst/>
          </a:prstGeom>
          <a:noFill/>
          <a:ln w="9525">
            <a:noFill/>
            <a:miter lim="800000"/>
            <a:headEnd/>
            <a:tailEnd/>
          </a:ln>
        </p:spPr>
        <p:txBody>
          <a:bodyPr anchor="ctr">
            <a:spAutoFit/>
          </a:bodyPr>
          <a:lstStyle/>
          <a:p>
            <a:pPr algn="just" eaLnBrk="0" hangingPunct="0"/>
            <a:r>
              <a:rPr lang="en-US" sz="2000" b="0" dirty="0">
                <a:latin typeface="Arial" pitchFamily="34" charset="0"/>
                <a:cs typeface="Arial" pitchFamily="34" charset="0"/>
              </a:rPr>
              <a:t>Rosa Obregon is literally a rocket scientist!  The Mexican-American Obregon is the lead mechanical engineer at NASA’s John C. </a:t>
            </a:r>
            <a:r>
              <a:rPr lang="en-US" sz="2000" b="0" dirty="0" err="1">
                <a:latin typeface="Arial" pitchFamily="34" charset="0"/>
                <a:cs typeface="Arial" pitchFamily="34" charset="0"/>
              </a:rPr>
              <a:t>Stennis</a:t>
            </a:r>
            <a:r>
              <a:rPr lang="en-US" sz="2000" b="0" dirty="0">
                <a:latin typeface="Arial" pitchFamily="34" charset="0"/>
                <a:cs typeface="Arial" pitchFamily="34" charset="0"/>
              </a:rPr>
              <a:t> Space Center in Mississippi, the nation’s largest rocket engine test facility and is the only Latina on site with clearance to test rocket engines.</a:t>
            </a:r>
          </a:p>
        </p:txBody>
      </p:sp>
      <p:sp>
        <p:nvSpPr>
          <p:cNvPr id="20484" name="Title 1"/>
          <p:cNvSpPr>
            <a:spLocks noGrp="1"/>
          </p:cNvSpPr>
          <p:nvPr>
            <p:ph type="title"/>
          </p:nvPr>
        </p:nvSpPr>
        <p:spPr>
          <a:xfrm>
            <a:off x="3106738" y="1109663"/>
            <a:ext cx="2727325" cy="442912"/>
          </a:xfrm>
        </p:spPr>
        <p:txBody>
          <a:bodyPr anchor="t"/>
          <a:lstStyle/>
          <a:p>
            <a:r>
              <a:rPr lang="en-US" sz="2000" smtClean="0">
                <a:latin typeface="Arial" pitchFamily="34" charset="0"/>
                <a:cs typeface="Arial" pitchFamily="34" charset="0"/>
              </a:rPr>
              <a:t>Notable Hispanics</a:t>
            </a:r>
          </a:p>
        </p:txBody>
      </p:sp>
      <p:sp>
        <p:nvSpPr>
          <p:cNvPr id="6"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319088" y="1590675"/>
            <a:ext cx="8534400" cy="1938992"/>
          </a:xfrm>
          <a:prstGeom prst="rect">
            <a:avLst/>
          </a:prstGeom>
          <a:noFill/>
          <a:ln w="9525">
            <a:noFill/>
            <a:miter lim="800000"/>
            <a:headEnd/>
            <a:tailEnd/>
          </a:ln>
        </p:spPr>
        <p:txBody>
          <a:bodyPr>
            <a:spAutoFit/>
          </a:bodyPr>
          <a:lstStyle/>
          <a:p>
            <a:pPr algn="just"/>
            <a:r>
              <a:rPr lang="en-US" sz="2000" b="0" dirty="0">
                <a:latin typeface="Arial" pitchFamily="34" charset="0"/>
                <a:cs typeface="Arial" pitchFamily="34" charset="0"/>
              </a:rPr>
              <a:t>The day of September 15 is significant because it is the anniversary of independence for Latin American countries Costa Rica, El Salvador, Guatemala, Honduras and Nicaragua. In addition, Mexico and Chile celebrate their independence days on September 16 and September18, respectively. Also, Columbus Day or </a:t>
            </a:r>
            <a:r>
              <a:rPr lang="en-US" sz="2000" b="0" dirty="0" err="1">
                <a:latin typeface="Arial" pitchFamily="34" charset="0"/>
                <a:cs typeface="Arial" pitchFamily="34" charset="0"/>
              </a:rPr>
              <a:t>Día</a:t>
            </a:r>
            <a:r>
              <a:rPr lang="en-US" sz="2000" b="0" dirty="0">
                <a:latin typeface="Arial" pitchFamily="34" charset="0"/>
                <a:cs typeface="Arial" pitchFamily="34" charset="0"/>
              </a:rPr>
              <a:t> de la </a:t>
            </a:r>
            <a:r>
              <a:rPr lang="en-US" sz="2000" b="0" dirty="0" err="1">
                <a:latin typeface="Arial" pitchFamily="34" charset="0"/>
                <a:cs typeface="Arial" pitchFamily="34" charset="0"/>
              </a:rPr>
              <a:t>Raza</a:t>
            </a:r>
            <a:r>
              <a:rPr lang="en-US" sz="2000" b="0" dirty="0">
                <a:latin typeface="Arial" pitchFamily="34" charset="0"/>
                <a:cs typeface="Arial" pitchFamily="34" charset="0"/>
              </a:rPr>
              <a:t>, which is October 12, falls within this 30 day period.</a:t>
            </a:r>
          </a:p>
        </p:txBody>
      </p:sp>
      <p:pic>
        <p:nvPicPr>
          <p:cNvPr id="11267" name="Picture 4"/>
          <p:cNvPicPr>
            <a:picLocks noChangeAspect="1" noChangeArrowheads="1"/>
          </p:cNvPicPr>
          <p:nvPr/>
        </p:nvPicPr>
        <p:blipFill>
          <a:blip r:embed="rId2" cstate="print"/>
          <a:srcRect/>
          <a:stretch>
            <a:fillRect/>
          </a:stretch>
        </p:blipFill>
        <p:spPr bwMode="auto">
          <a:xfrm>
            <a:off x="3657600" y="3733800"/>
            <a:ext cx="2028825" cy="2220912"/>
          </a:xfrm>
          <a:prstGeom prst="rect">
            <a:avLst/>
          </a:prstGeom>
          <a:ln>
            <a:noFill/>
          </a:ln>
          <a:effectLst>
            <a:outerShdw blurRad="292100" dist="139700" dir="2700000" algn="tl" rotWithShape="0">
              <a:srgbClr val="333333">
                <a:alpha val="65000"/>
              </a:srgbClr>
            </a:outerShdw>
          </a:effectLst>
        </p:spPr>
      </p:pic>
      <p:sp>
        <p:nvSpPr>
          <p:cNvPr id="3076" name="Title 1"/>
          <p:cNvSpPr>
            <a:spLocks noGrp="1"/>
          </p:cNvSpPr>
          <p:nvPr>
            <p:ph type="title"/>
          </p:nvPr>
        </p:nvSpPr>
        <p:spPr>
          <a:xfrm>
            <a:off x="733425" y="304800"/>
            <a:ext cx="7772400" cy="1143000"/>
          </a:xfrm>
        </p:spPr>
        <p:txBody>
          <a:bodyPr/>
          <a:lstStyle/>
          <a:p>
            <a:r>
              <a:rPr lang="en-US" sz="3200" dirty="0" smtClean="0">
                <a:latin typeface="Arial" pitchFamily="34" charset="0"/>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email"/>
          <a:srcRect/>
          <a:stretch>
            <a:fillRect/>
          </a:stretch>
        </p:blipFill>
        <p:spPr bwMode="auto">
          <a:xfrm>
            <a:off x="228600" y="1219200"/>
            <a:ext cx="2514600" cy="3124200"/>
          </a:xfrm>
          <a:prstGeom prst="rect">
            <a:avLst/>
          </a:prstGeom>
          <a:ln>
            <a:noFill/>
          </a:ln>
          <a:effectLst>
            <a:softEdge rad="112500"/>
          </a:effectLst>
        </p:spPr>
      </p:pic>
      <p:sp>
        <p:nvSpPr>
          <p:cNvPr id="21507" name="Rectangle 3"/>
          <p:cNvSpPr>
            <a:spLocks noChangeArrowheads="1"/>
          </p:cNvSpPr>
          <p:nvPr/>
        </p:nvSpPr>
        <p:spPr bwMode="auto">
          <a:xfrm>
            <a:off x="2743200" y="1681100"/>
            <a:ext cx="6019800" cy="1939925"/>
          </a:xfrm>
          <a:prstGeom prst="rect">
            <a:avLst/>
          </a:prstGeom>
          <a:noFill/>
          <a:ln w="9525">
            <a:noFill/>
            <a:miter lim="800000"/>
            <a:headEnd/>
            <a:tailEnd/>
          </a:ln>
        </p:spPr>
        <p:txBody>
          <a:bodyPr anchor="ctr">
            <a:spAutoFit/>
          </a:bodyPr>
          <a:lstStyle/>
          <a:p>
            <a:pPr algn="just" eaLnBrk="0" hangingPunct="0"/>
            <a:r>
              <a:rPr lang="en-US" sz="2000" b="0" dirty="0">
                <a:latin typeface="Arial" pitchFamily="34" charset="0"/>
                <a:cs typeface="Arial" pitchFamily="34" charset="0"/>
              </a:rPr>
              <a:t>In 1991 LTJG Katherine </a:t>
            </a:r>
            <a:r>
              <a:rPr lang="en-US" sz="2000" b="0" dirty="0" err="1">
                <a:latin typeface="Arial" pitchFamily="34" charset="0"/>
                <a:cs typeface="Arial" pitchFamily="34" charset="0"/>
              </a:rPr>
              <a:t>Tiongson</a:t>
            </a:r>
            <a:r>
              <a:rPr lang="en-US" sz="2000" b="0" dirty="0">
                <a:latin typeface="Arial" pitchFamily="34" charset="0"/>
                <a:cs typeface="Arial" pitchFamily="34" charset="0"/>
              </a:rPr>
              <a:t> took command of USCGC Bainbridge Island, becoming the first Hispanic-American female to command an afloat unit in the U.S. Coast Guard. She was also the first Hispanic-American female intelligence officer in the Coast Guard.  In 1991</a:t>
            </a:r>
          </a:p>
        </p:txBody>
      </p:sp>
      <p:pic>
        <p:nvPicPr>
          <p:cNvPr id="157700" name="Picture 4"/>
          <p:cNvPicPr>
            <a:picLocks noChangeAspect="1" noChangeArrowheads="1"/>
          </p:cNvPicPr>
          <p:nvPr/>
        </p:nvPicPr>
        <p:blipFill>
          <a:blip r:embed="rId3" cstate="email"/>
          <a:srcRect/>
          <a:stretch>
            <a:fillRect/>
          </a:stretch>
        </p:blipFill>
        <p:spPr bwMode="auto">
          <a:xfrm>
            <a:off x="5451439" y="3517841"/>
            <a:ext cx="3612731" cy="2882959"/>
          </a:xfrm>
          <a:prstGeom prst="rect">
            <a:avLst/>
          </a:prstGeom>
          <a:ln>
            <a:noFill/>
          </a:ln>
          <a:effectLst>
            <a:softEdge rad="112500"/>
          </a:effectLst>
        </p:spPr>
      </p:pic>
      <p:sp>
        <p:nvSpPr>
          <p:cNvPr id="21509" name="Rectangle 8"/>
          <p:cNvSpPr>
            <a:spLocks noChangeArrowheads="1"/>
          </p:cNvSpPr>
          <p:nvPr/>
        </p:nvSpPr>
        <p:spPr bwMode="auto">
          <a:xfrm>
            <a:off x="6099630" y="6245423"/>
            <a:ext cx="2590800" cy="307777"/>
          </a:xfrm>
          <a:prstGeom prst="rect">
            <a:avLst/>
          </a:prstGeom>
          <a:noFill/>
          <a:ln w="9525">
            <a:noFill/>
            <a:miter lim="800000"/>
            <a:headEnd/>
            <a:tailEnd/>
          </a:ln>
        </p:spPr>
        <p:txBody>
          <a:bodyPr wrap="square">
            <a:spAutoFit/>
          </a:bodyPr>
          <a:lstStyle/>
          <a:p>
            <a:pPr algn="ctr"/>
            <a:r>
              <a:rPr lang="en-US" sz="1400" b="1" dirty="0">
                <a:latin typeface="Arial" pitchFamily="34" charset="0"/>
                <a:cs typeface="Arial" pitchFamily="34" charset="0"/>
              </a:rPr>
              <a:t>USCGC Bainbridge Island</a:t>
            </a:r>
          </a:p>
        </p:txBody>
      </p:sp>
      <p:sp>
        <p:nvSpPr>
          <p:cNvPr id="21510" name="Rectangle 9"/>
          <p:cNvSpPr>
            <a:spLocks noChangeArrowheads="1"/>
          </p:cNvSpPr>
          <p:nvPr/>
        </p:nvSpPr>
        <p:spPr bwMode="auto">
          <a:xfrm>
            <a:off x="340555" y="4343400"/>
            <a:ext cx="2402645" cy="307777"/>
          </a:xfrm>
          <a:prstGeom prst="rect">
            <a:avLst/>
          </a:prstGeom>
          <a:noFill/>
          <a:ln w="9525">
            <a:noFill/>
            <a:miter lim="800000"/>
            <a:headEnd/>
            <a:tailEnd/>
          </a:ln>
        </p:spPr>
        <p:txBody>
          <a:bodyPr wrap="none">
            <a:spAutoFit/>
          </a:bodyPr>
          <a:lstStyle/>
          <a:p>
            <a:pPr algn="ctr"/>
            <a:r>
              <a:rPr lang="en-US" sz="1400" b="1" dirty="0">
                <a:latin typeface="Arial" pitchFamily="34" charset="0"/>
                <a:cs typeface="Arial" pitchFamily="34" charset="0"/>
              </a:rPr>
              <a:t>LTJG Katherine </a:t>
            </a:r>
            <a:r>
              <a:rPr lang="en-US" sz="1400" b="1" dirty="0" err="1">
                <a:latin typeface="Arial" pitchFamily="34" charset="0"/>
                <a:cs typeface="Arial" pitchFamily="34" charset="0"/>
              </a:rPr>
              <a:t>Tiongson</a:t>
            </a:r>
            <a:r>
              <a:rPr lang="en-US" sz="1400" b="1" dirty="0">
                <a:latin typeface="Arial" pitchFamily="34" charset="0"/>
                <a:cs typeface="Arial" pitchFamily="34" charset="0"/>
              </a:rPr>
              <a:t> </a:t>
            </a:r>
          </a:p>
        </p:txBody>
      </p:sp>
      <p:sp>
        <p:nvSpPr>
          <p:cNvPr id="8" name="Title 1"/>
          <p:cNvSpPr txBox="1">
            <a:spLocks/>
          </p:cNvSpPr>
          <p:nvPr/>
        </p:nvSpPr>
        <p:spPr bwMode="auto">
          <a:xfrm>
            <a:off x="3106738" y="1109663"/>
            <a:ext cx="2727325" cy="442912"/>
          </a:xfrm>
          <a:prstGeom prst="rect">
            <a:avLst/>
          </a:prstGeom>
          <a:noFill/>
          <a:ln w="9525">
            <a:noFill/>
            <a:miter lim="800000"/>
            <a:headEnd/>
            <a:tailEnd/>
          </a:ln>
        </p:spPr>
        <p:txBody>
          <a:bodyPr/>
          <a:lstStyle/>
          <a:p>
            <a:pPr algn="ctr" eaLnBrk="0" hangingPunct="0">
              <a:defRPr/>
            </a:pPr>
            <a:r>
              <a:rPr lang="en-US" sz="2000" kern="0" dirty="0">
                <a:latin typeface="Arial" pitchFamily="34" charset="0"/>
                <a:ea typeface="+mj-ea"/>
                <a:cs typeface="Arial" pitchFamily="34" charset="0"/>
              </a:rPr>
              <a:t>Notable Hispanics</a:t>
            </a:r>
          </a:p>
        </p:txBody>
      </p:sp>
      <p:sp>
        <p:nvSpPr>
          <p:cNvPr id="10"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55233008-98B4-4422-ADBE-FFE87B0C8474}" type="slidenum">
              <a:rPr lang="en-US" smtClean="0"/>
              <a:pPr/>
              <a:t>21</a:t>
            </a:fld>
            <a:endParaRPr lang="en-US" smtClean="0"/>
          </a:p>
        </p:txBody>
      </p:sp>
      <p:sp>
        <p:nvSpPr>
          <p:cNvPr id="22531" name="Rectangle 1"/>
          <p:cNvSpPr>
            <a:spLocks noChangeArrowheads="1"/>
          </p:cNvSpPr>
          <p:nvPr/>
        </p:nvSpPr>
        <p:spPr bwMode="auto">
          <a:xfrm>
            <a:off x="3352800" y="2863850"/>
            <a:ext cx="5562600" cy="1631950"/>
          </a:xfrm>
          <a:prstGeom prst="rect">
            <a:avLst/>
          </a:prstGeom>
          <a:noFill/>
          <a:ln w="9525">
            <a:noFill/>
            <a:miter lim="800000"/>
            <a:headEnd/>
            <a:tailEnd/>
          </a:ln>
        </p:spPr>
        <p:txBody>
          <a:bodyPr anchor="ctr">
            <a:spAutoFit/>
          </a:bodyPr>
          <a:lstStyle/>
          <a:p>
            <a:pPr algn="just" eaLnBrk="0" hangingPunct="0"/>
            <a:r>
              <a:rPr lang="en-US" sz="2000" b="0" dirty="0">
                <a:latin typeface="Arial" pitchFamily="34" charset="0"/>
                <a:cs typeface="Arial" pitchFamily="34" charset="0"/>
              </a:rPr>
              <a:t>In 2002, Lieutenant Junior Grade Angelina Hidalgo became the second Hispanic-American female to command an afloat unit and was the second Hispanic female intelligence officer. USCG</a:t>
            </a:r>
          </a:p>
        </p:txBody>
      </p:sp>
      <p:pic>
        <p:nvPicPr>
          <p:cNvPr id="61445" name="Picture 2"/>
          <p:cNvPicPr>
            <a:picLocks noChangeAspect="1" noChangeArrowheads="1"/>
          </p:cNvPicPr>
          <p:nvPr/>
        </p:nvPicPr>
        <p:blipFill>
          <a:blip r:embed="rId2" cstate="print"/>
          <a:srcRect/>
          <a:stretch>
            <a:fillRect/>
          </a:stretch>
        </p:blipFill>
        <p:spPr bwMode="auto">
          <a:xfrm>
            <a:off x="123825" y="1885950"/>
            <a:ext cx="3043238" cy="3567113"/>
          </a:xfrm>
          <a:prstGeom prst="rect">
            <a:avLst/>
          </a:prstGeom>
          <a:ln>
            <a:noFill/>
          </a:ln>
          <a:effectLst>
            <a:outerShdw blurRad="292100" dist="139700" dir="2700000" algn="tl" rotWithShape="0">
              <a:srgbClr val="333333">
                <a:alpha val="65000"/>
              </a:srgbClr>
            </a:outerShdw>
          </a:effectLst>
        </p:spPr>
      </p:pic>
      <p:sp>
        <p:nvSpPr>
          <p:cNvPr id="22533" name="Rectangle 5"/>
          <p:cNvSpPr>
            <a:spLocks noChangeArrowheads="1"/>
          </p:cNvSpPr>
          <p:nvPr/>
        </p:nvSpPr>
        <p:spPr bwMode="auto">
          <a:xfrm>
            <a:off x="685800" y="5562600"/>
            <a:ext cx="1801327" cy="307777"/>
          </a:xfrm>
          <a:prstGeom prst="rect">
            <a:avLst/>
          </a:prstGeom>
          <a:noFill/>
          <a:ln w="9525">
            <a:noFill/>
            <a:miter lim="800000"/>
            <a:headEnd/>
            <a:tailEnd/>
          </a:ln>
        </p:spPr>
        <p:txBody>
          <a:bodyPr wrap="none">
            <a:spAutoFit/>
          </a:bodyPr>
          <a:lstStyle/>
          <a:p>
            <a:pPr algn="ctr"/>
            <a:r>
              <a:rPr lang="en-US" sz="1400" b="1" dirty="0"/>
              <a:t>LTJG Angelina Hidalgo</a:t>
            </a:r>
          </a:p>
        </p:txBody>
      </p:sp>
      <p:sp>
        <p:nvSpPr>
          <p:cNvPr id="7" name="Title 1"/>
          <p:cNvSpPr txBox="1">
            <a:spLocks/>
          </p:cNvSpPr>
          <p:nvPr/>
        </p:nvSpPr>
        <p:spPr bwMode="auto">
          <a:xfrm>
            <a:off x="3106738" y="1109663"/>
            <a:ext cx="2727325" cy="442912"/>
          </a:xfrm>
          <a:prstGeom prst="rect">
            <a:avLst/>
          </a:prstGeom>
          <a:noFill/>
          <a:ln w="9525">
            <a:noFill/>
            <a:miter lim="800000"/>
            <a:headEnd/>
            <a:tailEnd/>
          </a:ln>
        </p:spPr>
        <p:txBody>
          <a:bodyPr/>
          <a:lstStyle/>
          <a:p>
            <a:pPr algn="ctr" eaLnBrk="0" hangingPunct="0">
              <a:defRPr/>
            </a:pPr>
            <a:r>
              <a:rPr lang="en-US" sz="2000" kern="0" dirty="0">
                <a:latin typeface="Arial" pitchFamily="34" charset="0"/>
                <a:ea typeface="+mj-ea"/>
                <a:cs typeface="Arial" pitchFamily="34" charset="0"/>
              </a:rPr>
              <a:t>Notable Hispanics</a:t>
            </a:r>
          </a:p>
        </p:txBody>
      </p:sp>
      <p:sp>
        <p:nvSpPr>
          <p:cNvPr id="9"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99492CF7-786E-4FFB-B7E2-C164FF7A12B3}" type="slidenum">
              <a:rPr lang="en-US" smtClean="0"/>
              <a:pPr/>
              <a:t>22</a:t>
            </a:fld>
            <a:endParaRPr lang="en-US" smtClean="0"/>
          </a:p>
        </p:txBody>
      </p:sp>
      <p:sp>
        <p:nvSpPr>
          <p:cNvPr id="23555" name="Title 1"/>
          <p:cNvSpPr>
            <a:spLocks noGrp="1"/>
          </p:cNvSpPr>
          <p:nvPr>
            <p:ph type="title"/>
          </p:nvPr>
        </p:nvSpPr>
        <p:spPr>
          <a:xfrm>
            <a:off x="2590800" y="1052513"/>
            <a:ext cx="4752975" cy="573087"/>
          </a:xfrm>
        </p:spPr>
        <p:txBody>
          <a:bodyPr anchor="t"/>
          <a:lstStyle/>
          <a:p>
            <a:r>
              <a:rPr lang="en-US" sz="2000" dirty="0" smtClean="0">
                <a:latin typeface="Arial" pitchFamily="34" charset="0"/>
                <a:cs typeface="Arial" pitchFamily="34" charset="0"/>
              </a:rPr>
              <a:t>Hispanic Medal of Honor Recipients</a:t>
            </a:r>
          </a:p>
        </p:txBody>
      </p:sp>
      <p:pic>
        <p:nvPicPr>
          <p:cNvPr id="23556" name="Picture 6" descr="http://www.brainshavings.com/images/moh_navy_lg.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1819275"/>
            <a:ext cx="4419600" cy="3981450"/>
          </a:xfrm>
          <a:prstGeom prst="rect">
            <a:avLst/>
          </a:prstGeom>
          <a:noFill/>
          <a:ln w="9525">
            <a:noFill/>
            <a:miter lim="800000"/>
            <a:headEnd/>
            <a:tailEnd/>
          </a:ln>
        </p:spPr>
      </p:pic>
      <p:sp>
        <p:nvSpPr>
          <p:cNvPr id="23557" name="Rectangle 6"/>
          <p:cNvSpPr>
            <a:spLocks noChangeArrowheads="1"/>
          </p:cNvSpPr>
          <p:nvPr/>
        </p:nvSpPr>
        <p:spPr bwMode="auto">
          <a:xfrm>
            <a:off x="4724400" y="2405063"/>
            <a:ext cx="4267200" cy="1938337"/>
          </a:xfrm>
          <a:prstGeom prst="rect">
            <a:avLst/>
          </a:prstGeom>
          <a:noFill/>
          <a:ln w="9525">
            <a:noFill/>
            <a:miter lim="800000"/>
            <a:headEnd/>
            <a:tailEnd/>
          </a:ln>
        </p:spPr>
        <p:txBody>
          <a:bodyPr>
            <a:spAutoFit/>
          </a:bodyPr>
          <a:lstStyle/>
          <a:p>
            <a:pPr algn="just"/>
            <a:r>
              <a:rPr lang="en-US" sz="2000" b="0">
                <a:latin typeface="Arial" pitchFamily="34" charset="0"/>
                <a:cs typeface="Arial" pitchFamily="34" charset="0"/>
              </a:rPr>
              <a:t>Thirty-nine Hispanic-Americans are among the more than 3,400 Medal of Honor recipients to be awarded this decoration from the President, in the name of Congress, since its creation in 1861</a:t>
            </a:r>
          </a:p>
        </p:txBody>
      </p:sp>
      <p:sp>
        <p:nvSpPr>
          <p:cNvPr id="7"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lum bright="70000" contrast="-70000"/>
          </a:blip>
          <a:srcRect/>
          <a:stretch>
            <a:fillRect/>
          </a:stretch>
        </p:blipFill>
        <p:spPr bwMode="auto">
          <a:xfrm>
            <a:off x="2192338" y="2046288"/>
            <a:ext cx="3976687" cy="2833687"/>
          </a:xfrm>
          <a:prstGeom prst="rect">
            <a:avLst/>
          </a:prstGeom>
          <a:noFill/>
          <a:ln w="9525">
            <a:noFill/>
            <a:miter lim="800000"/>
            <a:headEnd/>
            <a:tailEnd/>
          </a:ln>
        </p:spPr>
      </p:pic>
      <p:sp>
        <p:nvSpPr>
          <p:cNvPr id="24579" name="Content Placeholder 3"/>
          <p:cNvSpPr>
            <a:spLocks noGrp="1"/>
          </p:cNvSpPr>
          <p:nvPr>
            <p:ph idx="1"/>
          </p:nvPr>
        </p:nvSpPr>
        <p:spPr>
          <a:xfrm>
            <a:off x="363538" y="2732088"/>
            <a:ext cx="8461375" cy="1016000"/>
          </a:xfrm>
        </p:spPr>
        <p:txBody>
          <a:bodyPr>
            <a:spAutoFit/>
          </a:bodyPr>
          <a:lstStyle/>
          <a:p>
            <a:pPr marL="0" indent="0" algn="just">
              <a:buFontTx/>
              <a:buNone/>
            </a:pPr>
            <a:r>
              <a:rPr lang="en-US" sz="2000" b="0" dirty="0" smtClean="0">
                <a:latin typeface="Arial" pitchFamily="34" charset="0"/>
                <a:cs typeface="Arial" pitchFamily="34" charset="0"/>
              </a:rPr>
              <a:t>“Hispanics have served with honor and distinction in every conflict since the Revolutionary War, and they have made invaluable contributions through their service to our country.” President Barack Obama</a:t>
            </a:r>
          </a:p>
        </p:txBody>
      </p:sp>
      <p:sp>
        <p:nvSpPr>
          <p:cNvPr id="6"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41AB2E7F-9257-40BB-B26E-849BF1A849FE}" type="slidenum">
              <a:rPr lang="en-US" smtClean="0"/>
              <a:pPr/>
              <a:t>24</a:t>
            </a:fld>
            <a:endParaRPr lang="en-US" smtClean="0"/>
          </a:p>
        </p:txBody>
      </p:sp>
      <p:pic>
        <p:nvPicPr>
          <p:cNvPr id="63492" name="Picture 1"/>
          <p:cNvPicPr>
            <a:picLocks noChangeAspect="1" noChangeArrowheads="1"/>
          </p:cNvPicPr>
          <p:nvPr/>
        </p:nvPicPr>
        <p:blipFill>
          <a:blip r:embed="rId2" cstate="print"/>
          <a:srcRect/>
          <a:stretch>
            <a:fillRect/>
          </a:stretch>
        </p:blipFill>
        <p:spPr bwMode="auto">
          <a:xfrm>
            <a:off x="228600" y="1752600"/>
            <a:ext cx="3179763" cy="4114800"/>
          </a:xfrm>
          <a:prstGeom prst="rect">
            <a:avLst/>
          </a:prstGeom>
          <a:ln>
            <a:noFill/>
          </a:ln>
          <a:effectLst>
            <a:outerShdw blurRad="292100" dist="139700" dir="2700000" algn="tl" rotWithShape="0">
              <a:srgbClr val="333333">
                <a:alpha val="65000"/>
              </a:srgbClr>
            </a:outerShdw>
          </a:effectLst>
        </p:spPr>
      </p:pic>
      <p:sp>
        <p:nvSpPr>
          <p:cNvPr id="25604" name="Rectangle 2"/>
          <p:cNvSpPr>
            <a:spLocks noChangeArrowheads="1"/>
          </p:cNvSpPr>
          <p:nvPr/>
        </p:nvSpPr>
        <p:spPr bwMode="auto">
          <a:xfrm>
            <a:off x="3425825" y="2586038"/>
            <a:ext cx="5573713" cy="2308225"/>
          </a:xfrm>
          <a:prstGeom prst="rect">
            <a:avLst/>
          </a:prstGeom>
          <a:noFill/>
          <a:ln w="9525">
            <a:noFill/>
            <a:miter lim="800000"/>
            <a:headEnd/>
            <a:tailEnd/>
          </a:ln>
        </p:spPr>
        <p:txBody>
          <a:bodyPr anchor="ctr">
            <a:spAutoFit/>
          </a:bodyPr>
          <a:lstStyle/>
          <a:p>
            <a:pPr algn="just" eaLnBrk="0" hangingPunct="0"/>
            <a:r>
              <a:rPr lang="en-US" sz="1800" b="0" dirty="0">
                <a:latin typeface="Arial" pitchFamily="34" charset="0"/>
                <a:cs typeface="Arial" pitchFamily="34" charset="0"/>
              </a:rPr>
              <a:t>For conspicuous gallantry and intrepidity in action  at the risk of his life above and beyond the call of duty. On May 2nd 1968 Master Sergeant (then Staff  Sergeant) Roy P. Benavidez, distinguished himself by a series of daring and extremely valorous actions while assigned to Detachment B56, 5th Special  Forces Group (Airborne), 1st Special Forces, Republic of Vietnam.</a:t>
            </a:r>
          </a:p>
        </p:txBody>
      </p:sp>
      <p:sp>
        <p:nvSpPr>
          <p:cNvPr id="25605" name="Rectangle 7"/>
          <p:cNvSpPr>
            <a:spLocks noChangeArrowheads="1"/>
          </p:cNvSpPr>
          <p:nvPr/>
        </p:nvSpPr>
        <p:spPr bwMode="auto">
          <a:xfrm>
            <a:off x="381000" y="5867400"/>
            <a:ext cx="2819400" cy="307777"/>
          </a:xfrm>
          <a:prstGeom prst="rect">
            <a:avLst/>
          </a:prstGeom>
          <a:noFill/>
          <a:ln w="9525">
            <a:noFill/>
            <a:miter lim="800000"/>
            <a:headEnd/>
            <a:tailEnd/>
          </a:ln>
        </p:spPr>
        <p:txBody>
          <a:bodyPr>
            <a:spAutoFit/>
          </a:bodyPr>
          <a:lstStyle/>
          <a:p>
            <a:pPr algn="ctr" eaLnBrk="0" hangingPunct="0"/>
            <a:r>
              <a:rPr lang="en-US" sz="1400" b="1" dirty="0"/>
              <a:t>Master </a:t>
            </a:r>
            <a:r>
              <a:rPr lang="en-US" sz="1400" b="1" dirty="0" smtClean="0"/>
              <a:t>Sergeant Roy </a:t>
            </a:r>
            <a:r>
              <a:rPr lang="en-US" sz="1400" b="1" dirty="0"/>
              <a:t>P. Benavidez</a:t>
            </a:r>
          </a:p>
        </p:txBody>
      </p:sp>
      <p:sp>
        <p:nvSpPr>
          <p:cNvPr id="25606" name="Title 1"/>
          <p:cNvSpPr>
            <a:spLocks noGrp="1"/>
          </p:cNvSpPr>
          <p:nvPr>
            <p:ph type="title"/>
          </p:nvPr>
        </p:nvSpPr>
        <p:spPr>
          <a:xfrm>
            <a:off x="2590800" y="1052513"/>
            <a:ext cx="4752975" cy="573087"/>
          </a:xfrm>
        </p:spPr>
        <p:txBody>
          <a:bodyPr anchor="t"/>
          <a:lstStyle/>
          <a:p>
            <a:r>
              <a:rPr lang="en-US" sz="2000" dirty="0" smtClean="0">
                <a:latin typeface="Arial" pitchFamily="34" charset="0"/>
                <a:cs typeface="Arial" pitchFamily="34" charset="0"/>
              </a:rPr>
              <a:t>Hispanic Medal of Honor Recipients</a:t>
            </a:r>
          </a:p>
        </p:txBody>
      </p:sp>
      <p:sp>
        <p:nvSpPr>
          <p:cNvPr id="8"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p>
            <a:fld id="{87E831EB-EE0B-44F1-8FEB-6299CEAB8D53}" type="slidenum">
              <a:rPr lang="en-US" smtClean="0"/>
              <a:pPr/>
              <a:t>25</a:t>
            </a:fld>
            <a:endParaRPr lang="en-US" smtClean="0"/>
          </a:p>
        </p:txBody>
      </p:sp>
      <p:sp>
        <p:nvSpPr>
          <p:cNvPr id="26627" name="Rectangle 7"/>
          <p:cNvSpPr>
            <a:spLocks noChangeArrowheads="1"/>
          </p:cNvSpPr>
          <p:nvPr/>
        </p:nvSpPr>
        <p:spPr bwMode="auto">
          <a:xfrm>
            <a:off x="3657600" y="2838450"/>
            <a:ext cx="5181600" cy="1200150"/>
          </a:xfrm>
          <a:prstGeom prst="rect">
            <a:avLst/>
          </a:prstGeom>
          <a:noFill/>
          <a:ln w="9525">
            <a:noFill/>
            <a:miter lim="800000"/>
            <a:headEnd/>
            <a:tailEnd/>
          </a:ln>
        </p:spPr>
        <p:txBody>
          <a:bodyPr>
            <a:spAutoFit/>
          </a:bodyPr>
          <a:lstStyle/>
          <a:p>
            <a:pPr algn="just"/>
            <a:r>
              <a:rPr lang="en-US" sz="1800" b="0">
                <a:latin typeface="Arial" pitchFamily="34" charset="0"/>
                <a:cs typeface="Arial" pitchFamily="34" charset="0"/>
              </a:rPr>
              <a:t>Specialist Salvatore A. Giunta United States Army For conspicuous gallantry and intrepidity at the risk of his life above and beyond the call of duty…..</a:t>
            </a:r>
          </a:p>
        </p:txBody>
      </p:sp>
      <p:pic>
        <p:nvPicPr>
          <p:cNvPr id="64517" name="Picture 1"/>
          <p:cNvPicPr>
            <a:picLocks noChangeAspect="1" noChangeArrowheads="1"/>
          </p:cNvPicPr>
          <p:nvPr/>
        </p:nvPicPr>
        <p:blipFill>
          <a:blip r:embed="rId2" cstate="print"/>
          <a:srcRect/>
          <a:stretch>
            <a:fillRect/>
          </a:stretch>
        </p:blipFill>
        <p:spPr bwMode="auto">
          <a:xfrm>
            <a:off x="149225" y="1857375"/>
            <a:ext cx="3421063" cy="3981450"/>
          </a:xfrm>
          <a:prstGeom prst="rect">
            <a:avLst/>
          </a:prstGeom>
          <a:ln>
            <a:noFill/>
          </a:ln>
          <a:effectLst>
            <a:outerShdw blurRad="292100" dist="139700" dir="2700000" algn="tl" rotWithShape="0">
              <a:srgbClr val="333333">
                <a:alpha val="65000"/>
              </a:srgbClr>
            </a:outerShdw>
          </a:effectLst>
        </p:spPr>
      </p:pic>
      <p:sp>
        <p:nvSpPr>
          <p:cNvPr id="26629" name="Rectangle 8"/>
          <p:cNvSpPr>
            <a:spLocks noChangeArrowheads="1"/>
          </p:cNvSpPr>
          <p:nvPr/>
        </p:nvSpPr>
        <p:spPr bwMode="auto">
          <a:xfrm>
            <a:off x="403323" y="5842000"/>
            <a:ext cx="2763642" cy="307777"/>
          </a:xfrm>
          <a:prstGeom prst="rect">
            <a:avLst/>
          </a:prstGeom>
          <a:noFill/>
          <a:ln w="9525">
            <a:noFill/>
            <a:miter lim="800000"/>
            <a:headEnd/>
            <a:tailEnd/>
          </a:ln>
        </p:spPr>
        <p:txBody>
          <a:bodyPr wrap="none">
            <a:spAutoFit/>
          </a:bodyPr>
          <a:lstStyle/>
          <a:p>
            <a:pPr algn="ctr"/>
            <a:r>
              <a:rPr lang="en-US" sz="1400" b="1" dirty="0">
                <a:latin typeface="Arial" pitchFamily="34" charset="0"/>
                <a:cs typeface="Arial" pitchFamily="34" charset="0"/>
              </a:rPr>
              <a:t>Specialist Salvatore A. </a:t>
            </a:r>
            <a:r>
              <a:rPr lang="en-US" sz="1400" b="1" dirty="0" err="1">
                <a:latin typeface="Arial" pitchFamily="34" charset="0"/>
                <a:cs typeface="Arial" pitchFamily="34" charset="0"/>
              </a:rPr>
              <a:t>Giunta</a:t>
            </a:r>
            <a:r>
              <a:rPr lang="en-US" sz="1400" b="1" dirty="0">
                <a:latin typeface="Arial" pitchFamily="34" charset="0"/>
                <a:cs typeface="Arial" pitchFamily="34" charset="0"/>
              </a:rPr>
              <a:t> </a:t>
            </a:r>
          </a:p>
        </p:txBody>
      </p:sp>
      <p:sp>
        <p:nvSpPr>
          <p:cNvPr id="26630" name="Title 1"/>
          <p:cNvSpPr>
            <a:spLocks noGrp="1"/>
          </p:cNvSpPr>
          <p:nvPr>
            <p:ph type="title"/>
          </p:nvPr>
        </p:nvSpPr>
        <p:spPr>
          <a:xfrm>
            <a:off x="2590800" y="1052513"/>
            <a:ext cx="4752975" cy="573087"/>
          </a:xfrm>
        </p:spPr>
        <p:txBody>
          <a:bodyPr anchor="t"/>
          <a:lstStyle/>
          <a:p>
            <a:r>
              <a:rPr lang="en-US" sz="2000" dirty="0" smtClean="0">
                <a:latin typeface="Arial" pitchFamily="34" charset="0"/>
                <a:cs typeface="Arial" pitchFamily="34" charset="0"/>
              </a:rPr>
              <a:t>Hispanic Medal of Honor Recipients</a:t>
            </a:r>
          </a:p>
        </p:txBody>
      </p:sp>
      <p:sp>
        <p:nvSpPr>
          <p:cNvPr id="8"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685800" y="1165225"/>
            <a:ext cx="7772400" cy="4800600"/>
          </a:xfrm>
        </p:spPr>
        <p:txBody>
          <a:bodyPr/>
          <a:lstStyle/>
          <a:p>
            <a:pPr algn="ctr">
              <a:buFontTx/>
              <a:buNone/>
            </a:pPr>
            <a:r>
              <a:rPr lang="en-US" sz="2400" dirty="0" smtClean="0">
                <a:latin typeface="Arial" pitchFamily="34" charset="0"/>
                <a:cs typeface="Arial" pitchFamily="34" charset="0"/>
              </a:rPr>
              <a:t>Some Notable Hispanics</a:t>
            </a:r>
          </a:p>
          <a:p>
            <a:pPr>
              <a:buFontTx/>
              <a:buNone/>
            </a:pPr>
            <a:endParaRPr lang="en-US" sz="1400" dirty="0" smtClean="0">
              <a:latin typeface="Arial" pitchFamily="34" charset="0"/>
              <a:cs typeface="Arial" pitchFamily="34" charset="0"/>
            </a:endParaRPr>
          </a:p>
          <a:p>
            <a:pPr>
              <a:spcBef>
                <a:spcPct val="0"/>
              </a:spcBef>
            </a:pPr>
            <a:r>
              <a:rPr lang="en-US" sz="2000" dirty="0" smtClean="0">
                <a:latin typeface="Arial" pitchFamily="34" charset="0"/>
                <a:cs typeface="Arial" pitchFamily="34" charset="0"/>
              </a:rPr>
              <a:t>San Miguel de </a:t>
            </a:r>
            <a:r>
              <a:rPr lang="en-US" sz="2000" dirty="0" err="1" smtClean="0">
                <a:latin typeface="Arial" pitchFamily="34" charset="0"/>
                <a:cs typeface="Arial" pitchFamily="34" charset="0"/>
              </a:rPr>
              <a:t>Gualdape</a:t>
            </a:r>
            <a:r>
              <a:rPr lang="en-US" sz="2000" dirty="0" smtClean="0">
                <a:latin typeface="Arial" pitchFamily="34" charset="0"/>
                <a:cs typeface="Arial" pitchFamily="34" charset="0"/>
              </a:rPr>
              <a:t>, founded in Georgia in 1526, 81 years before Jamestown, which was settled in 1607</a:t>
            </a:r>
          </a:p>
          <a:p>
            <a:endParaRPr lang="en-US" sz="1400" dirty="0" smtClean="0">
              <a:latin typeface="Arial" pitchFamily="34" charset="0"/>
              <a:cs typeface="Arial" pitchFamily="34" charset="0"/>
            </a:endParaRPr>
          </a:p>
          <a:p>
            <a:r>
              <a:rPr lang="en-US" sz="2000" dirty="0" smtClean="0">
                <a:latin typeface="Arial" pitchFamily="34" charset="0"/>
                <a:cs typeface="Arial" pitchFamily="34" charset="0"/>
              </a:rPr>
              <a:t>Christopher Columbus – Discovered America</a:t>
            </a:r>
          </a:p>
          <a:p>
            <a:pPr>
              <a:buFontTx/>
              <a:buNone/>
            </a:pPr>
            <a:endParaRPr lang="en-US" sz="2400" dirty="0" smtClean="0">
              <a:latin typeface="Arial" pitchFamily="34" charset="0"/>
              <a:cs typeface="Arial" pitchFamily="34" charset="0"/>
            </a:endParaRPr>
          </a:p>
          <a:p>
            <a:pPr>
              <a:spcBef>
                <a:spcPct val="0"/>
              </a:spcBef>
            </a:pPr>
            <a:r>
              <a:rPr lang="en-US" sz="2000" dirty="0" smtClean="0">
                <a:latin typeface="Arial" pitchFamily="34" charset="0"/>
                <a:cs typeface="Arial" pitchFamily="34" charset="0"/>
              </a:rPr>
              <a:t>Francisco Vasquez de Coronado, led an expedition through the present-day states of New Mexico, Oklahoma and Kansas.</a:t>
            </a:r>
          </a:p>
          <a:p>
            <a:pPr>
              <a:spcBef>
                <a:spcPct val="0"/>
              </a:spcBef>
              <a:buFontTx/>
              <a:buNone/>
            </a:pPr>
            <a:endParaRPr lang="en-US" sz="900" dirty="0" smtClean="0">
              <a:latin typeface="Arial" pitchFamily="34" charset="0"/>
              <a:cs typeface="Arial" pitchFamily="34" charset="0"/>
            </a:endParaRPr>
          </a:p>
          <a:p>
            <a:pPr>
              <a:buFontTx/>
              <a:buNone/>
            </a:pPr>
            <a:endParaRPr lang="en-US" sz="900" dirty="0" smtClean="0">
              <a:latin typeface="Arial" pitchFamily="34" charset="0"/>
              <a:cs typeface="Arial" pitchFamily="34" charset="0"/>
            </a:endParaRPr>
          </a:p>
          <a:p>
            <a:pPr>
              <a:spcBef>
                <a:spcPct val="0"/>
              </a:spcBef>
            </a:pPr>
            <a:r>
              <a:rPr lang="en-US" sz="2000" dirty="0" smtClean="0">
                <a:latin typeface="Arial" pitchFamily="34" charset="0"/>
                <a:cs typeface="Arial" pitchFamily="34" charset="0"/>
              </a:rPr>
              <a:t>Bernardo de Galvez  - provided the army of General George</a:t>
            </a:r>
          </a:p>
          <a:p>
            <a:pPr>
              <a:spcBef>
                <a:spcPct val="0"/>
              </a:spcBef>
              <a:buFontTx/>
              <a:buNone/>
            </a:pPr>
            <a:r>
              <a:rPr lang="en-US" sz="2000" dirty="0" smtClean="0">
                <a:latin typeface="Arial" pitchFamily="34" charset="0"/>
                <a:cs typeface="Arial" pitchFamily="34" charset="0"/>
              </a:rPr>
              <a:t>     Washington and General George Rogers Clarke with </a:t>
            </a:r>
          </a:p>
          <a:p>
            <a:pPr>
              <a:spcBef>
                <a:spcPct val="0"/>
              </a:spcBef>
              <a:buFontTx/>
              <a:buNone/>
            </a:pPr>
            <a:r>
              <a:rPr lang="en-US" sz="2000" dirty="0" smtClean="0">
                <a:latin typeface="Arial" pitchFamily="34" charset="0"/>
                <a:cs typeface="Arial" pitchFamily="34" charset="0"/>
              </a:rPr>
              <a:t>     gunpowder, rifles, bullets, blankets, medicine and supplies, </a:t>
            </a:r>
          </a:p>
          <a:p>
            <a:pPr>
              <a:spcBef>
                <a:spcPct val="0"/>
              </a:spcBef>
              <a:buFontTx/>
              <a:buNone/>
            </a:pPr>
            <a:r>
              <a:rPr lang="en-US" sz="2000" dirty="0" smtClean="0">
                <a:latin typeface="Arial" pitchFamily="34" charset="0"/>
                <a:cs typeface="Arial" pitchFamily="34" charset="0"/>
              </a:rPr>
              <a:t>     and fought against the British</a:t>
            </a:r>
          </a:p>
          <a:p>
            <a:pPr>
              <a:spcBef>
                <a:spcPct val="0"/>
              </a:spcBef>
              <a:buFontTx/>
              <a:buNone/>
            </a:pPr>
            <a:endParaRPr lang="en-US" sz="2000" dirty="0" smtClean="0">
              <a:latin typeface="Arial" pitchFamily="34" charset="0"/>
              <a:cs typeface="Arial" pitchFamily="34" charset="0"/>
            </a:endParaRPr>
          </a:p>
          <a:p>
            <a:pPr>
              <a:spcBef>
                <a:spcPct val="0"/>
              </a:spcBef>
            </a:pPr>
            <a:r>
              <a:rPr lang="en-US" sz="2000" dirty="0" err="1" smtClean="0">
                <a:latin typeface="Arial" pitchFamily="34" charset="0"/>
                <a:cs typeface="Arial" pitchFamily="34" charset="0"/>
              </a:rPr>
              <a:t>Plcido</a:t>
            </a:r>
            <a:r>
              <a:rPr lang="en-US" sz="2000" dirty="0" smtClean="0">
                <a:latin typeface="Arial" pitchFamily="34" charset="0"/>
                <a:cs typeface="Arial" pitchFamily="34" charset="0"/>
              </a:rPr>
              <a:t> Domingo and Jose Carreras – Giants in opera stars</a:t>
            </a:r>
          </a:p>
        </p:txBody>
      </p:sp>
      <p:pic>
        <p:nvPicPr>
          <p:cNvPr id="6148" name="Picture 4"/>
          <p:cNvPicPr>
            <a:picLocks noChangeAspect="1" noChangeArrowheads="1"/>
          </p:cNvPicPr>
          <p:nvPr/>
        </p:nvPicPr>
        <p:blipFill>
          <a:blip r:embed="rId2" cstate="email"/>
          <a:srcRect/>
          <a:stretch>
            <a:fillRect/>
          </a:stretch>
        </p:blipFill>
        <p:spPr bwMode="auto">
          <a:xfrm>
            <a:off x="0" y="1567546"/>
            <a:ext cx="838358" cy="1006703"/>
          </a:xfrm>
          <a:prstGeom prst="ellipse">
            <a:avLst/>
          </a:prstGeom>
          <a:ln>
            <a:noFill/>
          </a:ln>
          <a:effectLst>
            <a:softEdge rad="112500"/>
          </a:effectLst>
        </p:spPr>
      </p:pic>
      <p:pic>
        <p:nvPicPr>
          <p:cNvPr id="6149" name="Picture 5"/>
          <p:cNvPicPr>
            <a:picLocks noChangeAspect="1" noChangeArrowheads="1"/>
          </p:cNvPicPr>
          <p:nvPr/>
        </p:nvPicPr>
        <p:blipFill>
          <a:blip r:embed="rId3" cstate="email"/>
          <a:srcRect/>
          <a:stretch>
            <a:fillRect/>
          </a:stretch>
        </p:blipFill>
        <p:spPr bwMode="auto">
          <a:xfrm>
            <a:off x="5" y="2531667"/>
            <a:ext cx="914400" cy="879191"/>
          </a:xfrm>
          <a:prstGeom prst="ellipse">
            <a:avLst/>
          </a:prstGeom>
          <a:ln>
            <a:noFill/>
          </a:ln>
          <a:effectLst>
            <a:softEdge rad="112500"/>
          </a:effectLst>
        </p:spPr>
      </p:pic>
      <p:pic>
        <p:nvPicPr>
          <p:cNvPr id="6151" name="Picture 7"/>
          <p:cNvPicPr>
            <a:picLocks noChangeAspect="1" noChangeArrowheads="1"/>
          </p:cNvPicPr>
          <p:nvPr/>
        </p:nvPicPr>
        <p:blipFill>
          <a:blip r:embed="rId4" cstate="email"/>
          <a:srcRect/>
          <a:stretch>
            <a:fillRect/>
          </a:stretch>
        </p:blipFill>
        <p:spPr bwMode="auto">
          <a:xfrm>
            <a:off x="75298" y="3396339"/>
            <a:ext cx="884464" cy="919843"/>
          </a:xfrm>
          <a:prstGeom prst="ellipse">
            <a:avLst/>
          </a:prstGeom>
          <a:ln>
            <a:noFill/>
          </a:ln>
          <a:effectLst>
            <a:softEdge rad="112500"/>
          </a:effectLst>
        </p:spPr>
      </p:pic>
      <p:pic>
        <p:nvPicPr>
          <p:cNvPr id="6152" name="Picture 8"/>
          <p:cNvPicPr>
            <a:picLocks noChangeAspect="1" noChangeArrowheads="1"/>
          </p:cNvPicPr>
          <p:nvPr/>
        </p:nvPicPr>
        <p:blipFill>
          <a:blip r:embed="rId5" cstate="email"/>
          <a:srcRect t="-832"/>
          <a:stretch>
            <a:fillRect/>
          </a:stretch>
        </p:blipFill>
        <p:spPr bwMode="auto">
          <a:xfrm>
            <a:off x="101598" y="4630055"/>
            <a:ext cx="817307" cy="827315"/>
          </a:xfrm>
          <a:prstGeom prst="ellipse">
            <a:avLst/>
          </a:prstGeom>
          <a:ln>
            <a:noFill/>
          </a:ln>
          <a:effectLst>
            <a:softEdge rad="112500"/>
          </a:effectLst>
        </p:spPr>
      </p:pic>
      <p:pic>
        <p:nvPicPr>
          <p:cNvPr id="6153" name="Picture 9"/>
          <p:cNvPicPr>
            <a:picLocks noChangeAspect="1" noChangeArrowheads="1"/>
          </p:cNvPicPr>
          <p:nvPr/>
        </p:nvPicPr>
        <p:blipFill>
          <a:blip r:embed="rId6" cstate="email"/>
          <a:srcRect/>
          <a:stretch>
            <a:fillRect/>
          </a:stretch>
        </p:blipFill>
        <p:spPr bwMode="auto">
          <a:xfrm>
            <a:off x="159654" y="5631545"/>
            <a:ext cx="656844" cy="812800"/>
          </a:xfrm>
          <a:prstGeom prst="ellipse">
            <a:avLst/>
          </a:prstGeom>
          <a:ln>
            <a:noFill/>
          </a:ln>
          <a:effectLst>
            <a:softEdge rad="112500"/>
          </a:effectLst>
        </p:spPr>
      </p:pic>
      <p:pic>
        <p:nvPicPr>
          <p:cNvPr id="6154" name="Picture 10"/>
          <p:cNvPicPr>
            <a:picLocks noChangeAspect="1" noChangeArrowheads="1"/>
          </p:cNvPicPr>
          <p:nvPr/>
        </p:nvPicPr>
        <p:blipFill>
          <a:blip r:embed="rId7" cstate="email"/>
          <a:srcRect/>
          <a:stretch>
            <a:fillRect/>
          </a:stretch>
        </p:blipFill>
        <p:spPr bwMode="auto">
          <a:xfrm>
            <a:off x="8157383" y="5675088"/>
            <a:ext cx="657784" cy="827315"/>
          </a:xfrm>
          <a:prstGeom prst="ellipse">
            <a:avLst/>
          </a:prstGeom>
          <a:ln>
            <a:noFill/>
          </a:ln>
          <a:effectLst>
            <a:softEdge rad="112500"/>
          </a:effectLst>
        </p:spPr>
      </p:pic>
      <p:sp>
        <p:nvSpPr>
          <p:cNvPr id="11"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671513" y="1092200"/>
            <a:ext cx="8153400" cy="4800600"/>
          </a:xfrm>
        </p:spPr>
        <p:txBody>
          <a:bodyPr/>
          <a:lstStyle/>
          <a:p>
            <a:pPr algn="ctr">
              <a:buFontTx/>
              <a:buNone/>
            </a:pPr>
            <a:r>
              <a:rPr lang="en-US" sz="2400" b="0" dirty="0" smtClean="0">
                <a:latin typeface="Arial" pitchFamily="34" charset="0"/>
                <a:cs typeface="Arial" pitchFamily="34" charset="0"/>
              </a:rPr>
              <a:t>Some Notable Hispanics</a:t>
            </a:r>
          </a:p>
          <a:p>
            <a:pPr>
              <a:buFontTx/>
              <a:buNone/>
            </a:pPr>
            <a:endParaRPr lang="en-US" sz="1400" b="0" dirty="0" smtClean="0">
              <a:latin typeface="Arial" pitchFamily="34" charset="0"/>
              <a:cs typeface="Arial" pitchFamily="34" charset="0"/>
            </a:endParaRPr>
          </a:p>
          <a:p>
            <a:pPr>
              <a:spcBef>
                <a:spcPct val="0"/>
              </a:spcBef>
            </a:pPr>
            <a:r>
              <a:rPr lang="en-US" sz="2000" b="0" dirty="0" smtClean="0">
                <a:latin typeface="Arial" pitchFamily="34" charset="0"/>
                <a:cs typeface="Arial" pitchFamily="34" charset="0"/>
              </a:rPr>
              <a:t>Fernando Bujones &amp; Faustino Diaz – Stars in ballet </a:t>
            </a:r>
          </a:p>
          <a:p>
            <a:pPr>
              <a:spcBef>
                <a:spcPct val="0"/>
              </a:spcBef>
              <a:buFontTx/>
              <a:buNone/>
            </a:pPr>
            <a:endParaRPr lang="en-US" sz="2000" b="0" dirty="0" smtClean="0">
              <a:latin typeface="Arial" pitchFamily="34" charset="0"/>
              <a:cs typeface="Arial" pitchFamily="34" charset="0"/>
            </a:endParaRPr>
          </a:p>
          <a:p>
            <a:pPr>
              <a:spcBef>
                <a:spcPct val="0"/>
              </a:spcBef>
            </a:pPr>
            <a:r>
              <a:rPr lang="en-US" sz="2000" b="0" dirty="0" smtClean="0">
                <a:latin typeface="Arial" pitchFamily="34" charset="0"/>
                <a:cs typeface="Arial" pitchFamily="34" charset="0"/>
              </a:rPr>
              <a:t>Jeremy Hernandez, -  A young Hispanic hero who saved the lives of 52 children from a bridge-collapse, August 2, 2007</a:t>
            </a:r>
          </a:p>
          <a:p>
            <a:pPr>
              <a:spcBef>
                <a:spcPct val="0"/>
              </a:spcBef>
              <a:buFontTx/>
              <a:buNone/>
            </a:pPr>
            <a:endParaRPr lang="en-US" sz="2800" b="0" dirty="0" smtClean="0">
              <a:latin typeface="Arial" pitchFamily="34" charset="0"/>
              <a:cs typeface="Arial" pitchFamily="34" charset="0"/>
            </a:endParaRPr>
          </a:p>
          <a:p>
            <a:pPr>
              <a:spcBef>
                <a:spcPct val="0"/>
              </a:spcBef>
            </a:pPr>
            <a:r>
              <a:rPr lang="en-US" sz="2000" b="0" dirty="0" smtClean="0">
                <a:latin typeface="Arial" pitchFamily="34" charset="0"/>
                <a:cs typeface="Arial" pitchFamily="34" charset="0"/>
              </a:rPr>
              <a:t>Sara Martinez Tucker – Under Secretary of Education</a:t>
            </a:r>
          </a:p>
          <a:p>
            <a:pPr>
              <a:spcBef>
                <a:spcPct val="0"/>
              </a:spcBef>
              <a:buFontTx/>
              <a:buNone/>
            </a:pPr>
            <a:endParaRPr lang="en-US" sz="3600" b="0" dirty="0" smtClean="0">
              <a:latin typeface="Arial" pitchFamily="34" charset="0"/>
              <a:cs typeface="Arial" pitchFamily="34" charset="0"/>
            </a:endParaRPr>
          </a:p>
          <a:p>
            <a:pPr>
              <a:spcBef>
                <a:spcPct val="0"/>
              </a:spcBef>
            </a:pPr>
            <a:r>
              <a:rPr lang="en-US" sz="2000" b="0" dirty="0" smtClean="0">
                <a:latin typeface="Arial" pitchFamily="34" charset="0"/>
                <a:cs typeface="Arial" pitchFamily="34" charset="0"/>
              </a:rPr>
              <a:t>James P. Delgado – Maritime archaeologist and explorer</a:t>
            </a:r>
          </a:p>
          <a:p>
            <a:pPr>
              <a:spcBef>
                <a:spcPct val="0"/>
              </a:spcBef>
            </a:pPr>
            <a:endParaRPr lang="en-US" sz="2800" b="0" dirty="0" smtClean="0">
              <a:latin typeface="Arial" pitchFamily="34" charset="0"/>
              <a:cs typeface="Arial" pitchFamily="34" charset="0"/>
            </a:endParaRPr>
          </a:p>
          <a:p>
            <a:pPr>
              <a:spcBef>
                <a:spcPct val="0"/>
              </a:spcBef>
            </a:pPr>
            <a:r>
              <a:rPr lang="en-US" sz="2000" b="0" dirty="0" smtClean="0">
                <a:latin typeface="Arial" pitchFamily="34" charset="0"/>
                <a:cs typeface="Arial" pitchFamily="34" charset="0"/>
              </a:rPr>
              <a:t>Gustavo </a:t>
            </a:r>
            <a:r>
              <a:rPr lang="en-US" sz="2000" b="0" dirty="0" err="1" smtClean="0">
                <a:latin typeface="Arial" pitchFamily="34" charset="0"/>
                <a:cs typeface="Arial" pitchFamily="34" charset="0"/>
              </a:rPr>
              <a:t>Dudamel</a:t>
            </a:r>
            <a:r>
              <a:rPr lang="en-US" sz="2000" b="0" dirty="0" smtClean="0">
                <a:latin typeface="Arial" pitchFamily="34" charset="0"/>
                <a:cs typeface="Arial" pitchFamily="34" charset="0"/>
              </a:rPr>
              <a:t>, born in 1981 in Venezuela - World’s most precocious young orchestral conductor of his generation</a:t>
            </a:r>
          </a:p>
          <a:p>
            <a:pPr>
              <a:spcBef>
                <a:spcPct val="0"/>
              </a:spcBef>
            </a:pPr>
            <a:endParaRPr lang="en-US" sz="2800" b="0" dirty="0" smtClean="0">
              <a:latin typeface="Arial" pitchFamily="34" charset="0"/>
              <a:cs typeface="Arial" pitchFamily="34" charset="0"/>
            </a:endParaRPr>
          </a:p>
          <a:p>
            <a:pPr>
              <a:spcBef>
                <a:spcPct val="0"/>
              </a:spcBef>
            </a:pPr>
            <a:r>
              <a:rPr lang="en-US" sz="2000" b="0" dirty="0" smtClean="0">
                <a:latin typeface="Arial" pitchFamily="34" charset="0"/>
                <a:cs typeface="Arial" pitchFamily="34" charset="0"/>
              </a:rPr>
              <a:t>Dr. France Anne Cordova – Chief Scientist of NASA, President of Purdue University</a:t>
            </a:r>
          </a:p>
        </p:txBody>
      </p:sp>
      <p:pic>
        <p:nvPicPr>
          <p:cNvPr id="40964" name="Picture 4"/>
          <p:cNvPicPr>
            <a:picLocks noChangeAspect="1" noChangeArrowheads="1"/>
          </p:cNvPicPr>
          <p:nvPr/>
        </p:nvPicPr>
        <p:blipFill>
          <a:blip r:embed="rId2" cstate="email"/>
          <a:srcRect/>
          <a:stretch>
            <a:fillRect/>
          </a:stretch>
        </p:blipFill>
        <p:spPr bwMode="auto">
          <a:xfrm>
            <a:off x="87083" y="3187689"/>
            <a:ext cx="783773" cy="783773"/>
          </a:xfrm>
          <a:prstGeom prst="ellipse">
            <a:avLst/>
          </a:prstGeom>
          <a:ln>
            <a:noFill/>
          </a:ln>
          <a:effectLst>
            <a:softEdge rad="112500"/>
          </a:effectLst>
        </p:spPr>
      </p:pic>
      <p:pic>
        <p:nvPicPr>
          <p:cNvPr id="40966" name="Picture 6"/>
          <p:cNvPicPr>
            <a:picLocks noChangeAspect="1" noChangeArrowheads="1"/>
          </p:cNvPicPr>
          <p:nvPr/>
        </p:nvPicPr>
        <p:blipFill>
          <a:blip r:embed="rId3" cstate="email"/>
          <a:srcRect/>
          <a:stretch>
            <a:fillRect/>
          </a:stretch>
        </p:blipFill>
        <p:spPr bwMode="auto">
          <a:xfrm>
            <a:off x="188685" y="4015141"/>
            <a:ext cx="604611" cy="837153"/>
          </a:xfrm>
          <a:prstGeom prst="ellipse">
            <a:avLst/>
          </a:prstGeom>
          <a:ln>
            <a:noFill/>
          </a:ln>
          <a:effectLst>
            <a:softEdge rad="112500"/>
          </a:effectLst>
        </p:spPr>
      </p:pic>
      <p:pic>
        <p:nvPicPr>
          <p:cNvPr id="40963" name="Picture 3"/>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87083" y="2307762"/>
            <a:ext cx="783769" cy="783769"/>
          </a:xfrm>
          <a:prstGeom prst="ellipse">
            <a:avLst/>
          </a:prstGeom>
          <a:ln>
            <a:noFill/>
          </a:ln>
          <a:effectLst>
            <a:softEdge rad="112500"/>
          </a:effectLst>
        </p:spPr>
      </p:pic>
      <p:pic>
        <p:nvPicPr>
          <p:cNvPr id="40967" name="Picture 7"/>
          <p:cNvPicPr>
            <a:picLocks noChangeAspect="1" noChangeArrowheads="1"/>
          </p:cNvPicPr>
          <p:nvPr/>
        </p:nvPicPr>
        <p:blipFill>
          <a:blip r:embed="rId5" cstate="email"/>
          <a:srcRect/>
          <a:stretch>
            <a:fillRect/>
          </a:stretch>
        </p:blipFill>
        <p:spPr bwMode="auto">
          <a:xfrm>
            <a:off x="43542" y="4775184"/>
            <a:ext cx="902192" cy="769257"/>
          </a:xfrm>
          <a:prstGeom prst="ellipse">
            <a:avLst/>
          </a:prstGeom>
          <a:ln>
            <a:noFill/>
          </a:ln>
          <a:effectLst>
            <a:softEdge rad="112500"/>
          </a:effectLst>
        </p:spPr>
      </p:pic>
      <p:pic>
        <p:nvPicPr>
          <p:cNvPr id="40968" name="Picture 8"/>
          <p:cNvPicPr>
            <a:picLocks noChangeAspect="1" noChangeArrowheads="1"/>
          </p:cNvPicPr>
          <p:nvPr/>
        </p:nvPicPr>
        <p:blipFill>
          <a:blip r:embed="rId6" cstate="email"/>
          <a:srcRect/>
          <a:stretch>
            <a:fillRect/>
          </a:stretch>
        </p:blipFill>
        <p:spPr bwMode="auto">
          <a:xfrm>
            <a:off x="87084" y="5675065"/>
            <a:ext cx="818215" cy="1016000"/>
          </a:xfrm>
          <a:prstGeom prst="ellipse">
            <a:avLst/>
          </a:prstGeom>
          <a:ln>
            <a:noFill/>
          </a:ln>
          <a:effectLst>
            <a:softEdge rad="112500"/>
          </a:effectLst>
        </p:spPr>
      </p:pic>
      <p:pic>
        <p:nvPicPr>
          <p:cNvPr id="40969" name="Picture 9"/>
          <p:cNvPicPr>
            <a:picLocks noChangeAspect="1" noChangeArrowheads="1"/>
          </p:cNvPicPr>
          <p:nvPr/>
        </p:nvPicPr>
        <p:blipFill>
          <a:blip r:embed="rId7" cstate="email"/>
          <a:srcRect/>
          <a:stretch>
            <a:fillRect/>
          </a:stretch>
        </p:blipFill>
        <p:spPr bwMode="auto">
          <a:xfrm>
            <a:off x="145142" y="1393374"/>
            <a:ext cx="670559" cy="957942"/>
          </a:xfrm>
          <a:prstGeom prst="ellipse">
            <a:avLst/>
          </a:prstGeom>
          <a:ln>
            <a:noFill/>
          </a:ln>
          <a:effectLst>
            <a:softEdge rad="112500"/>
          </a:effectLst>
        </p:spPr>
      </p:pic>
      <p:sp>
        <p:nvSpPr>
          <p:cNvPr id="11"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511175" y="1323975"/>
            <a:ext cx="8589963" cy="4800600"/>
          </a:xfrm>
        </p:spPr>
        <p:txBody>
          <a:bodyPr/>
          <a:lstStyle/>
          <a:p>
            <a:pPr algn="ctr">
              <a:buFontTx/>
              <a:buNone/>
            </a:pPr>
            <a:r>
              <a:rPr lang="en-US" sz="2400" b="0" dirty="0" smtClean="0">
                <a:latin typeface="Arial" pitchFamily="34" charset="0"/>
                <a:cs typeface="Arial" pitchFamily="34" charset="0"/>
              </a:rPr>
              <a:t>Some Notable Hispanics</a:t>
            </a:r>
          </a:p>
          <a:p>
            <a:pPr>
              <a:buFontTx/>
              <a:buNone/>
            </a:pPr>
            <a:endParaRPr lang="en-US" sz="1400" b="0" dirty="0" smtClean="0">
              <a:latin typeface="Arial" pitchFamily="34" charset="0"/>
              <a:cs typeface="Arial" pitchFamily="34" charset="0"/>
            </a:endParaRPr>
          </a:p>
          <a:p>
            <a:pPr>
              <a:spcBef>
                <a:spcPct val="0"/>
              </a:spcBef>
            </a:pPr>
            <a:r>
              <a:rPr lang="en-US" sz="2000" b="0" dirty="0" smtClean="0">
                <a:latin typeface="Arial" pitchFamily="34" charset="0"/>
                <a:cs typeface="Arial" pitchFamily="34" charset="0"/>
              </a:rPr>
              <a:t>Judith </a:t>
            </a:r>
            <a:r>
              <a:rPr lang="en-US" sz="2000" b="0" dirty="0" err="1" smtClean="0">
                <a:latin typeface="Arial" pitchFamily="34" charset="0"/>
                <a:cs typeface="Arial" pitchFamily="34" charset="0"/>
              </a:rPr>
              <a:t>Zaffirini</a:t>
            </a:r>
            <a:r>
              <a:rPr lang="en-US" sz="2000" b="0" dirty="0" smtClean="0">
                <a:latin typeface="Arial" pitchFamily="34" charset="0"/>
                <a:cs typeface="Arial" pitchFamily="34" charset="0"/>
              </a:rPr>
              <a:t>, an award-winning communications specialist, has served in the Texas Senate</a:t>
            </a:r>
          </a:p>
          <a:p>
            <a:pPr>
              <a:spcBef>
                <a:spcPct val="0"/>
              </a:spcBef>
            </a:pPr>
            <a:endParaRPr lang="en-US" sz="3600" b="0" dirty="0" smtClean="0">
              <a:latin typeface="Arial" pitchFamily="34" charset="0"/>
              <a:cs typeface="Arial" pitchFamily="34" charset="0"/>
            </a:endParaRPr>
          </a:p>
          <a:p>
            <a:pPr>
              <a:spcBef>
                <a:spcPct val="0"/>
              </a:spcBef>
            </a:pPr>
            <a:r>
              <a:rPr lang="en-US" sz="2000" b="0" dirty="0" smtClean="0">
                <a:latin typeface="Arial" pitchFamily="34" charset="0"/>
                <a:cs typeface="Arial" pitchFamily="34" charset="0"/>
              </a:rPr>
              <a:t>Cesar </a:t>
            </a:r>
            <a:r>
              <a:rPr lang="en-US" sz="2000" b="0" dirty="0" err="1" smtClean="0">
                <a:latin typeface="Arial" pitchFamily="34" charset="0"/>
                <a:cs typeface="Arial" pitchFamily="34" charset="0"/>
              </a:rPr>
              <a:t>Millan</a:t>
            </a:r>
            <a:r>
              <a:rPr lang="en-US" sz="2000" b="0" dirty="0" smtClean="0">
                <a:latin typeface="Arial" pitchFamily="34" charset="0"/>
                <a:cs typeface="Arial" pitchFamily="34" charset="0"/>
              </a:rPr>
              <a:t> – World-renowned dog-behavior specialist </a:t>
            </a:r>
          </a:p>
          <a:p>
            <a:pPr>
              <a:spcBef>
                <a:spcPct val="0"/>
              </a:spcBef>
            </a:pPr>
            <a:endParaRPr lang="en-US" sz="3600" b="0" dirty="0" smtClean="0">
              <a:latin typeface="Arial" pitchFamily="34" charset="0"/>
              <a:cs typeface="Arial" pitchFamily="34" charset="0"/>
            </a:endParaRPr>
          </a:p>
          <a:p>
            <a:pPr>
              <a:spcBef>
                <a:spcPct val="0"/>
              </a:spcBef>
            </a:pPr>
            <a:r>
              <a:rPr lang="en-US" sz="2000" b="0" dirty="0" smtClean="0">
                <a:latin typeface="Arial" pitchFamily="34" charset="0"/>
                <a:cs typeface="Arial" pitchFamily="34" charset="0"/>
              </a:rPr>
              <a:t>Vivian </a:t>
            </a:r>
            <a:r>
              <a:rPr lang="en-US" sz="2000" b="0" dirty="0" err="1" smtClean="0">
                <a:latin typeface="Arial" pitchFamily="34" charset="0"/>
                <a:cs typeface="Arial" pitchFamily="34" charset="0"/>
              </a:rPr>
              <a:t>Villareal</a:t>
            </a:r>
            <a:r>
              <a:rPr lang="en-US" sz="2000" b="0" dirty="0" smtClean="0">
                <a:latin typeface="Arial" pitchFamily="34" charset="0"/>
                <a:cs typeface="Arial" pitchFamily="34" charset="0"/>
              </a:rPr>
              <a:t> – Top professional female pool players in the world</a:t>
            </a:r>
          </a:p>
          <a:p>
            <a:pPr>
              <a:spcBef>
                <a:spcPct val="0"/>
              </a:spcBef>
            </a:pPr>
            <a:endParaRPr lang="en-US" b="0" dirty="0" smtClean="0">
              <a:latin typeface="Arial" pitchFamily="34" charset="0"/>
              <a:cs typeface="Arial" pitchFamily="34" charset="0"/>
            </a:endParaRPr>
          </a:p>
          <a:p>
            <a:pPr>
              <a:spcBef>
                <a:spcPct val="0"/>
              </a:spcBef>
            </a:pPr>
            <a:r>
              <a:rPr lang="en-US" sz="2000" b="0" dirty="0" smtClean="0">
                <a:latin typeface="Arial" pitchFamily="34" charset="0"/>
                <a:cs typeface="Arial" pitchFamily="34" charset="0"/>
              </a:rPr>
              <a:t>Lydia Villa-</a:t>
            </a:r>
            <a:r>
              <a:rPr lang="en-US" sz="2000" b="0" dirty="0" err="1" smtClean="0">
                <a:latin typeface="Arial" pitchFamily="34" charset="0"/>
                <a:cs typeface="Arial" pitchFamily="34" charset="0"/>
              </a:rPr>
              <a:t>Komaroff</a:t>
            </a:r>
            <a:r>
              <a:rPr lang="en-US" sz="2000" b="0" dirty="0" smtClean="0">
                <a:latin typeface="Arial" pitchFamily="34" charset="0"/>
                <a:cs typeface="Arial" pitchFamily="34" charset="0"/>
              </a:rPr>
              <a:t> – President for Research Administration at Northwestern University</a:t>
            </a:r>
          </a:p>
          <a:p>
            <a:pPr>
              <a:spcBef>
                <a:spcPct val="0"/>
              </a:spcBef>
            </a:pPr>
            <a:endParaRPr lang="en-US" sz="2000" b="0" dirty="0" smtClean="0">
              <a:latin typeface="Arial" pitchFamily="34" charset="0"/>
              <a:cs typeface="Arial" pitchFamily="34" charset="0"/>
            </a:endParaRPr>
          </a:p>
          <a:p>
            <a:pPr>
              <a:spcBef>
                <a:spcPct val="0"/>
              </a:spcBef>
              <a:buFontTx/>
              <a:buNone/>
            </a:pPr>
            <a:endParaRPr lang="en-US" sz="2000" b="0" dirty="0" smtClean="0">
              <a:latin typeface="Arial" pitchFamily="34" charset="0"/>
              <a:cs typeface="Arial" pitchFamily="34" charset="0"/>
            </a:endParaRPr>
          </a:p>
        </p:txBody>
      </p:sp>
      <p:pic>
        <p:nvPicPr>
          <p:cNvPr id="41986" name="Picture 2"/>
          <p:cNvPicPr>
            <a:picLocks noChangeAspect="1" noChangeArrowheads="1"/>
          </p:cNvPicPr>
          <p:nvPr/>
        </p:nvPicPr>
        <p:blipFill>
          <a:blip r:embed="rId2" cstate="email"/>
          <a:srcRect/>
          <a:stretch>
            <a:fillRect/>
          </a:stretch>
        </p:blipFill>
        <p:spPr bwMode="auto">
          <a:xfrm>
            <a:off x="43542" y="2861879"/>
            <a:ext cx="682171" cy="853767"/>
          </a:xfrm>
          <a:prstGeom prst="ellipse">
            <a:avLst/>
          </a:prstGeom>
          <a:ln>
            <a:noFill/>
          </a:ln>
          <a:effectLst>
            <a:softEdge rad="112500"/>
          </a:effectLst>
        </p:spPr>
      </p:pic>
      <p:pic>
        <p:nvPicPr>
          <p:cNvPr id="41988" name="Picture 4"/>
          <p:cNvPicPr>
            <a:picLocks noChangeAspect="1" noChangeArrowheads="1"/>
          </p:cNvPicPr>
          <p:nvPr/>
        </p:nvPicPr>
        <p:blipFill>
          <a:blip r:embed="rId3" cstate="email"/>
          <a:srcRect/>
          <a:stretch>
            <a:fillRect/>
          </a:stretch>
        </p:blipFill>
        <p:spPr bwMode="auto">
          <a:xfrm>
            <a:off x="0" y="1830129"/>
            <a:ext cx="812800" cy="855010"/>
          </a:xfrm>
          <a:prstGeom prst="ellipse">
            <a:avLst/>
          </a:prstGeom>
          <a:ln>
            <a:noFill/>
          </a:ln>
          <a:effectLst>
            <a:softEdge rad="112500"/>
          </a:effectLst>
        </p:spPr>
      </p:pic>
      <p:pic>
        <p:nvPicPr>
          <p:cNvPr id="41989" name="Picture 5"/>
          <p:cNvPicPr>
            <a:picLocks noChangeAspect="1" noChangeArrowheads="1"/>
          </p:cNvPicPr>
          <p:nvPr/>
        </p:nvPicPr>
        <p:blipFill>
          <a:blip r:embed="rId4" cstate="email"/>
          <a:srcRect/>
          <a:stretch>
            <a:fillRect/>
          </a:stretch>
        </p:blipFill>
        <p:spPr bwMode="auto">
          <a:xfrm>
            <a:off x="0" y="3730172"/>
            <a:ext cx="783771" cy="942192"/>
          </a:xfrm>
          <a:prstGeom prst="ellipse">
            <a:avLst/>
          </a:prstGeom>
          <a:ln>
            <a:noFill/>
          </a:ln>
          <a:effectLst>
            <a:softEdge rad="112500"/>
          </a:effectLst>
        </p:spPr>
      </p:pic>
      <p:pic>
        <p:nvPicPr>
          <p:cNvPr id="41991" name="Picture 7"/>
          <p:cNvPicPr>
            <a:picLocks noChangeAspect="1" noChangeArrowheads="1"/>
          </p:cNvPicPr>
          <p:nvPr/>
        </p:nvPicPr>
        <p:blipFill>
          <a:blip r:embed="rId5" cstate="email"/>
          <a:srcRect/>
          <a:stretch>
            <a:fillRect/>
          </a:stretch>
        </p:blipFill>
        <p:spPr bwMode="auto">
          <a:xfrm>
            <a:off x="0" y="4615542"/>
            <a:ext cx="696863" cy="899886"/>
          </a:xfrm>
          <a:prstGeom prst="ellipse">
            <a:avLst/>
          </a:prstGeom>
          <a:ln>
            <a:noFill/>
          </a:ln>
          <a:effectLst>
            <a:softEdge rad="112500"/>
          </a:effectLst>
        </p:spPr>
      </p:pic>
      <p:sp>
        <p:nvSpPr>
          <p:cNvPr id="9"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685800" y="1106488"/>
            <a:ext cx="7772400" cy="4800600"/>
          </a:xfrm>
        </p:spPr>
        <p:txBody>
          <a:bodyPr/>
          <a:lstStyle/>
          <a:p>
            <a:pPr algn="ctr">
              <a:buFontTx/>
              <a:buNone/>
            </a:pPr>
            <a:r>
              <a:rPr lang="en-US" sz="2000" b="0" dirty="0" smtClean="0">
                <a:latin typeface="Arial" pitchFamily="34" charset="0"/>
                <a:cs typeface="Arial" pitchFamily="34" charset="0"/>
              </a:rPr>
              <a:t>Revolution War</a:t>
            </a:r>
          </a:p>
          <a:p>
            <a:r>
              <a:rPr lang="en-US" sz="2000" b="0" dirty="0" smtClean="0">
                <a:latin typeface="Arial" pitchFamily="34" charset="0"/>
                <a:cs typeface="Arial" pitchFamily="34" charset="0"/>
              </a:rPr>
              <a:t>Spain placed her navy in the service of Washington’s revolutionaries by blocking certain areas of the sea.</a:t>
            </a:r>
          </a:p>
          <a:p>
            <a:pPr>
              <a:buFontTx/>
              <a:buNone/>
            </a:pPr>
            <a:endParaRPr lang="en-US" sz="2000" b="0" dirty="0" smtClean="0">
              <a:latin typeface="Arial" pitchFamily="34" charset="0"/>
              <a:cs typeface="Arial" pitchFamily="34" charset="0"/>
            </a:endParaRPr>
          </a:p>
          <a:p>
            <a:r>
              <a:rPr lang="en-US" sz="2000" b="0" dirty="0" smtClean="0">
                <a:latin typeface="Arial" pitchFamily="34" charset="0"/>
                <a:cs typeface="Arial" pitchFamily="34" charset="0"/>
              </a:rPr>
              <a:t>In 1781 Spain loaned 88,000 gold dollars to John Jay, then emissary to Spain, for use in the war. Jay guaranteed Spain’s domain in North America.</a:t>
            </a:r>
          </a:p>
          <a:p>
            <a:pPr>
              <a:buFontTx/>
              <a:buNone/>
            </a:pPr>
            <a:endParaRPr lang="en-US" sz="2000" b="0" dirty="0" smtClean="0">
              <a:latin typeface="Arial" pitchFamily="34" charset="0"/>
              <a:cs typeface="Arial" pitchFamily="34" charset="0"/>
            </a:endParaRPr>
          </a:p>
          <a:p>
            <a:r>
              <a:rPr lang="en-US" sz="2000" b="0" dirty="0" smtClean="0">
                <a:latin typeface="Arial" pitchFamily="34" charset="0"/>
                <a:cs typeface="Arial" pitchFamily="34" charset="0"/>
              </a:rPr>
              <a:t>In 1781 Manuel </a:t>
            </a:r>
            <a:r>
              <a:rPr lang="en-US" sz="2000" b="0" dirty="0" err="1" smtClean="0">
                <a:latin typeface="Arial" pitchFamily="34" charset="0"/>
                <a:cs typeface="Arial" pitchFamily="34" charset="0"/>
              </a:rPr>
              <a:t>Cajígal</a:t>
            </a:r>
            <a:r>
              <a:rPr lang="en-US" sz="2000" b="0" dirty="0" smtClean="0">
                <a:latin typeface="Arial" pitchFamily="34" charset="0"/>
                <a:cs typeface="Arial" pitchFamily="34" charset="0"/>
              </a:rPr>
              <a:t>, then governor of Cuba, ordered a public collection of money in Havana and sent arms, munitions and clothing. Twelve ships left Havana to deliver the items assuring the victory in Yorktown by the American revolutionaries.</a:t>
            </a:r>
          </a:p>
          <a:p>
            <a:endParaRPr lang="en-US" b="0" dirty="0" smtClean="0">
              <a:latin typeface="Arial" pitchFamily="34" charset="0"/>
              <a:cs typeface="Arial" pitchFamily="34" charset="0"/>
            </a:endParaRPr>
          </a:p>
        </p:txBody>
      </p:sp>
      <p:sp>
        <p:nvSpPr>
          <p:cNvPr id="5"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74625" y="1295400"/>
            <a:ext cx="8969375" cy="3170099"/>
          </a:xfrm>
          <a:prstGeom prst="rect">
            <a:avLst/>
          </a:prstGeom>
          <a:noFill/>
          <a:ln w="9525">
            <a:noFill/>
            <a:miter lim="800000"/>
            <a:headEnd/>
            <a:tailEnd/>
          </a:ln>
        </p:spPr>
        <p:txBody>
          <a:bodyPr>
            <a:spAutoFit/>
          </a:bodyPr>
          <a:lstStyle/>
          <a:p>
            <a:pPr algn="just"/>
            <a:r>
              <a:rPr lang="en-US" sz="2000" b="0" dirty="0">
                <a:latin typeface="Arial" pitchFamily="34" charset="0"/>
                <a:cs typeface="Arial" pitchFamily="34" charset="0"/>
              </a:rPr>
              <a:t>Each year, Americans observe National Hispanic Heritage Month from September 15 to October 15, by celebrating the histories, cultures and contributions of American citizens whose ancestors came from Spain, Mexico, the Caribbean and Central and South America.</a:t>
            </a:r>
          </a:p>
          <a:p>
            <a:pPr algn="just"/>
            <a:endParaRPr lang="en-US" sz="2000" b="0" dirty="0">
              <a:latin typeface="Arial" pitchFamily="34" charset="0"/>
              <a:cs typeface="Arial" pitchFamily="34" charset="0"/>
            </a:endParaRPr>
          </a:p>
          <a:p>
            <a:pPr algn="just"/>
            <a:r>
              <a:rPr lang="en-US" sz="2000" b="0" dirty="0">
                <a:latin typeface="Arial" pitchFamily="34" charset="0"/>
                <a:cs typeface="Arial" pitchFamily="34" charset="0"/>
              </a:rPr>
              <a:t>The observation started in 1968 as Hispanic Heritage Week under President Lyndon Johnson and was expanded by President Ronald Reagan in 1988 to cover a 30-day period starting on September 15 and ending on October 15. It was enacted into law on August 17, 1988, on the approval of Public Law 100-402.</a:t>
            </a:r>
          </a:p>
        </p:txBody>
      </p:sp>
      <p:pic>
        <p:nvPicPr>
          <p:cNvPr id="4100" name="Picture 4"/>
          <p:cNvPicPr>
            <a:picLocks noChangeAspect="1" noChangeArrowheads="1"/>
          </p:cNvPicPr>
          <p:nvPr/>
        </p:nvPicPr>
        <p:blipFill>
          <a:blip r:embed="rId2" cstate="print"/>
          <a:srcRect/>
          <a:stretch>
            <a:fillRect/>
          </a:stretch>
        </p:blipFill>
        <p:spPr bwMode="auto">
          <a:xfrm>
            <a:off x="1462088" y="4648200"/>
            <a:ext cx="6191250" cy="828675"/>
          </a:xfrm>
          <a:prstGeom prst="rect">
            <a:avLst/>
          </a:prstGeom>
          <a:noFill/>
          <a:ln w="9525">
            <a:noFill/>
            <a:miter lim="800000"/>
            <a:headEnd/>
            <a:tailEnd/>
          </a:ln>
        </p:spPr>
      </p:pic>
      <p:sp>
        <p:nvSpPr>
          <p:cNvPr id="6"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Hispanic Heritage Month</a:t>
            </a:r>
            <a:endPar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188913" y="1019175"/>
            <a:ext cx="8751887" cy="4800600"/>
          </a:xfrm>
        </p:spPr>
        <p:txBody>
          <a:bodyPr/>
          <a:lstStyle/>
          <a:p>
            <a:pPr algn="ctr">
              <a:buFontTx/>
              <a:buNone/>
            </a:pPr>
            <a:r>
              <a:rPr lang="en-US" sz="2400" b="0" dirty="0" smtClean="0">
                <a:latin typeface="Arial" pitchFamily="34" charset="0"/>
                <a:cs typeface="Arial" pitchFamily="34" charset="0"/>
              </a:rPr>
              <a:t>The Civil War</a:t>
            </a:r>
          </a:p>
          <a:p>
            <a:pPr algn="ctr">
              <a:buFontTx/>
              <a:buNone/>
            </a:pPr>
            <a:endParaRPr lang="en-US" sz="1000" b="0" dirty="0" smtClean="0">
              <a:latin typeface="Arial" pitchFamily="34" charset="0"/>
              <a:cs typeface="Arial" pitchFamily="34" charset="0"/>
            </a:endParaRPr>
          </a:p>
          <a:p>
            <a:r>
              <a:rPr lang="en-US" sz="2000" b="0" dirty="0" smtClean="0">
                <a:latin typeface="Arial" pitchFamily="34" charset="0"/>
                <a:cs typeface="Arial" pitchFamily="34" charset="0"/>
              </a:rPr>
              <a:t>More than 10,000 Hispanics fought on both sides of the American Civil War. Those that went into battle for the Union, like Admiral David Farragut, and Medal of Honor winner Seaman Phillip Bazaar are better known, but those who did battle for the Confederacy waged war with equal passion even though they are not as famous.</a:t>
            </a:r>
          </a:p>
          <a:p>
            <a:pPr>
              <a:buFontTx/>
              <a:buNone/>
            </a:pPr>
            <a:endParaRPr lang="en-US" sz="2000" b="0" dirty="0" smtClean="0">
              <a:latin typeface="Arial" pitchFamily="34" charset="0"/>
              <a:cs typeface="Arial" pitchFamily="34" charset="0"/>
            </a:endParaRPr>
          </a:p>
          <a:p>
            <a:r>
              <a:rPr lang="en-US" sz="2000" b="0" dirty="0" smtClean="0">
                <a:latin typeface="Arial" pitchFamily="34" charset="0"/>
                <a:cs typeface="Arial" pitchFamily="34" charset="0"/>
              </a:rPr>
              <a:t>The most famous Confederate units that had a large Hispanic involvement were the 1st Florida Cavalry Regiment, the 2nd Texas Mounted Rifles; the 33rd Texas Cavalry Regiment, the Louisiana </a:t>
            </a:r>
            <a:r>
              <a:rPr lang="en-US" sz="2000" b="0" dirty="0" err="1" smtClean="0">
                <a:latin typeface="Arial" pitchFamily="34" charset="0"/>
                <a:cs typeface="Arial" pitchFamily="34" charset="0"/>
              </a:rPr>
              <a:t>Zouaves</a:t>
            </a:r>
            <a:r>
              <a:rPr lang="en-US" sz="2000" b="0" dirty="0" smtClean="0">
                <a:latin typeface="Arial" pitchFamily="34" charset="0"/>
                <a:cs typeface="Arial" pitchFamily="34" charset="0"/>
              </a:rPr>
              <a:t> Battalion, and the Spanish Guard of Mobile. Other Southern corps with numerous Hispanics in their ranks were the 6th Missouri Infantry Regiment, the 55th Alabama Infantry Regiment, Hood's Texas Brigade and the Spanish Legion of the European Brigade.</a:t>
            </a:r>
            <a:br>
              <a:rPr lang="en-US" sz="2000" b="0" dirty="0" smtClean="0">
                <a:latin typeface="Arial" pitchFamily="34" charset="0"/>
                <a:cs typeface="Arial" pitchFamily="34" charset="0"/>
              </a:rPr>
            </a:br>
            <a:endParaRPr lang="en-US" sz="2000" b="0" dirty="0" smtClean="0">
              <a:latin typeface="Arial" pitchFamily="34" charset="0"/>
              <a:cs typeface="Arial" pitchFamily="34" charset="0"/>
            </a:endParaRPr>
          </a:p>
          <a:p>
            <a:endParaRPr lang="en-US" sz="2000" b="0" dirty="0" smtClean="0">
              <a:latin typeface="Arial" pitchFamily="34" charset="0"/>
              <a:cs typeface="Arial" pitchFamily="34" charset="0"/>
            </a:endParaRPr>
          </a:p>
        </p:txBody>
      </p:sp>
      <p:sp>
        <p:nvSpPr>
          <p:cNvPr id="6"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019175" y="1266825"/>
            <a:ext cx="7772400" cy="4800600"/>
          </a:xfrm>
          <a:prstGeom prst="rect">
            <a:avLst/>
          </a:prstGeom>
          <a:noFill/>
          <a:ln w="9525">
            <a:noFill/>
            <a:miter lim="800000"/>
            <a:headEnd/>
            <a:tailEnd/>
          </a:ln>
        </p:spPr>
        <p:txBody>
          <a:bodyPr/>
          <a:lstStyle/>
          <a:p>
            <a:pPr marL="342900" indent="-342900" algn="ctr" eaLnBrk="0" hangingPunct="0">
              <a:spcBef>
                <a:spcPct val="20000"/>
              </a:spcBef>
              <a:defRPr/>
            </a:pPr>
            <a:r>
              <a:rPr lang="en-US" sz="2400" b="0" kern="0" dirty="0">
                <a:latin typeface="Arial" pitchFamily="34" charset="0"/>
                <a:cs typeface="Arial" pitchFamily="34" charset="0"/>
              </a:rPr>
              <a:t>WWI</a:t>
            </a:r>
          </a:p>
          <a:p>
            <a:pPr marL="342900" indent="-342900" eaLnBrk="0" hangingPunct="0">
              <a:spcBef>
                <a:spcPct val="20000"/>
              </a:spcBef>
              <a:buFontTx/>
              <a:buChar char="•"/>
              <a:defRPr/>
            </a:pPr>
            <a:r>
              <a:rPr lang="en-US" sz="2200" b="0" dirty="0">
                <a:latin typeface="Arial" pitchFamily="34" charset="0"/>
                <a:cs typeface="Arial" pitchFamily="34" charset="0"/>
              </a:rPr>
              <a:t>Private </a:t>
            </a:r>
            <a:r>
              <a:rPr lang="en-US" sz="2200" b="0" dirty="0" err="1">
                <a:latin typeface="Arial" pitchFamily="34" charset="0"/>
                <a:cs typeface="Arial" pitchFamily="34" charset="0"/>
              </a:rPr>
              <a:t>Marcelino</a:t>
            </a:r>
            <a:r>
              <a:rPr lang="en-US" sz="2200" b="0" dirty="0">
                <a:latin typeface="Arial" pitchFamily="34" charset="0"/>
                <a:cs typeface="Arial" pitchFamily="34" charset="0"/>
              </a:rPr>
              <a:t> Serna (April 26, 1896-February 29, 1992) was an undocumented Mexican immigrant who joined the United States Army and became the most decorated soldier from Texas in World War I. Serna was the first Hispanic to be awarded the Distinguished Service Cross.</a:t>
            </a:r>
          </a:p>
          <a:p>
            <a:pPr marL="342900" indent="-342900" eaLnBrk="0" hangingPunct="0">
              <a:spcBef>
                <a:spcPct val="20000"/>
              </a:spcBef>
              <a:defRPr/>
            </a:pPr>
            <a:endParaRPr lang="en-US" sz="2200" b="0" dirty="0">
              <a:latin typeface="Arial" pitchFamily="34" charset="0"/>
              <a:cs typeface="Arial" pitchFamily="34" charset="0"/>
            </a:endParaRPr>
          </a:p>
          <a:p>
            <a:pPr marL="342900" indent="-342900" eaLnBrk="0" hangingPunct="0">
              <a:spcBef>
                <a:spcPct val="20000"/>
              </a:spcBef>
              <a:buFontTx/>
              <a:buChar char="•"/>
              <a:defRPr/>
            </a:pPr>
            <a:r>
              <a:rPr lang="en-US" sz="2200" b="0" dirty="0">
                <a:latin typeface="Arial" pitchFamily="34" charset="0"/>
                <a:cs typeface="Arial" pitchFamily="34" charset="0"/>
              </a:rPr>
              <a:t>Major General Luis R. </a:t>
            </a:r>
            <a:r>
              <a:rPr lang="en-US" sz="2200" b="0" dirty="0" err="1">
                <a:latin typeface="Arial" pitchFamily="34" charset="0"/>
                <a:cs typeface="Arial" pitchFamily="34" charset="0"/>
              </a:rPr>
              <a:t>Esteves</a:t>
            </a:r>
            <a:r>
              <a:rPr lang="en-US" sz="2200" b="0" dirty="0">
                <a:latin typeface="Arial" pitchFamily="34" charset="0"/>
                <a:cs typeface="Arial" pitchFamily="34" charset="0"/>
              </a:rPr>
              <a:t>, U.S. Army- In 1915, </a:t>
            </a:r>
            <a:r>
              <a:rPr lang="en-US" sz="2200" b="0" dirty="0" err="1">
                <a:latin typeface="Arial" pitchFamily="34" charset="0"/>
                <a:cs typeface="Arial" pitchFamily="34" charset="0"/>
              </a:rPr>
              <a:t>Esteves</a:t>
            </a:r>
            <a:r>
              <a:rPr lang="en-US" sz="2200" b="0" dirty="0">
                <a:latin typeface="Arial" pitchFamily="34" charset="0"/>
                <a:cs typeface="Arial" pitchFamily="34" charset="0"/>
              </a:rPr>
              <a:t> became the first Hispanic to graduate from the United States Military Academy ("West Point").  </a:t>
            </a:r>
            <a:r>
              <a:rPr lang="en-US" sz="2200" b="0" dirty="0" err="1">
                <a:latin typeface="Arial" pitchFamily="34" charset="0"/>
                <a:cs typeface="Arial" pitchFamily="34" charset="0"/>
              </a:rPr>
              <a:t>Esteves</a:t>
            </a:r>
            <a:r>
              <a:rPr lang="en-US" sz="2200" b="0" dirty="0">
                <a:latin typeface="Arial" pitchFamily="34" charset="0"/>
                <a:cs typeface="Arial" pitchFamily="34" charset="0"/>
              </a:rPr>
              <a:t> also organized the Puerto Rican National Guard.  MG also fought with distinction in WWI</a:t>
            </a:r>
            <a:endParaRPr lang="en-US" sz="2200" b="0" kern="0" dirty="0">
              <a:latin typeface="Arial" pitchFamily="34" charset="0"/>
              <a:cs typeface="Arial" pitchFamily="34" charset="0"/>
            </a:endParaRPr>
          </a:p>
        </p:txBody>
      </p:sp>
      <p:pic>
        <p:nvPicPr>
          <p:cNvPr id="18435" name="Picture 3"/>
          <p:cNvPicPr>
            <a:picLocks noChangeAspect="1" noChangeArrowheads="1"/>
          </p:cNvPicPr>
          <p:nvPr/>
        </p:nvPicPr>
        <p:blipFill>
          <a:blip r:embed="rId2" cstate="print"/>
          <a:srcRect/>
          <a:stretch>
            <a:fillRect/>
          </a:stretch>
        </p:blipFill>
        <p:spPr bwMode="auto">
          <a:xfrm>
            <a:off x="144463" y="4186238"/>
            <a:ext cx="1133475" cy="1804987"/>
          </a:xfrm>
          <a:prstGeom prst="rect">
            <a:avLst/>
          </a:prstGeom>
          <a:ln>
            <a:noFill/>
          </a:ln>
          <a:effectLst>
            <a:outerShdw blurRad="292100" dist="139700" dir="2700000" algn="tl" rotWithShape="0">
              <a:srgbClr val="333333">
                <a:alpha val="65000"/>
              </a:srgbClr>
            </a:outerShdw>
          </a:effectLst>
        </p:spPr>
      </p:pic>
      <p:pic>
        <p:nvPicPr>
          <p:cNvPr id="18436" name="Picture 2"/>
          <p:cNvPicPr>
            <a:picLocks noGrp="1" noChangeAspect="1" noChangeArrowheads="1"/>
          </p:cNvPicPr>
          <p:nvPr>
            <p:ph idx="1"/>
          </p:nvPr>
        </p:nvPicPr>
        <p:blipFill>
          <a:blip r:embed="rId3" cstate="print"/>
          <a:srcRect/>
          <a:stretch>
            <a:fillRect/>
          </a:stretch>
        </p:blipFill>
        <p:spPr>
          <a:xfrm>
            <a:off x="138113" y="1871663"/>
            <a:ext cx="1135062" cy="1741487"/>
          </a:xfrm>
          <a:effectLst>
            <a:outerShdw blurRad="292100" dist="139700" dir="2700000" algn="tl" rotWithShape="0">
              <a:srgbClr val="333333">
                <a:alpha val="65000"/>
              </a:srgbClr>
            </a:outerShdw>
          </a:effectLst>
        </p:spPr>
      </p:pic>
      <p:sp>
        <p:nvSpPr>
          <p:cNvPr id="7"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757917" y="1063625"/>
            <a:ext cx="8124825" cy="4800600"/>
          </a:xfrm>
        </p:spPr>
        <p:txBody>
          <a:bodyPr/>
          <a:lstStyle/>
          <a:p>
            <a:pPr algn="ctr">
              <a:buFontTx/>
              <a:buNone/>
            </a:pPr>
            <a:r>
              <a:rPr lang="en-US" sz="2400" b="0" dirty="0" smtClean="0">
                <a:latin typeface="Arial" pitchFamily="34" charset="0"/>
                <a:cs typeface="Arial" pitchFamily="34" charset="0"/>
              </a:rPr>
              <a:t>WWII</a:t>
            </a:r>
          </a:p>
          <a:p>
            <a:pPr algn="just"/>
            <a:r>
              <a:rPr lang="en-US" sz="2000" b="0" dirty="0" smtClean="0">
                <a:latin typeface="Arial" pitchFamily="34" charset="0"/>
                <a:cs typeface="Arial" pitchFamily="34" charset="0"/>
              </a:rPr>
              <a:t>Between 250,000 and 500,000 Hispanic Americans served in the U.S. Armed Forces during World War II, out of a total of 12,000,000</a:t>
            </a:r>
            <a:r>
              <a:rPr lang="en-US" sz="2400" b="0" dirty="0" smtClean="0">
                <a:latin typeface="Arial" pitchFamily="34" charset="0"/>
                <a:cs typeface="Arial" pitchFamily="34" charset="0"/>
              </a:rPr>
              <a:t>.</a:t>
            </a:r>
          </a:p>
          <a:p>
            <a:pPr algn="just"/>
            <a:endParaRPr lang="en-US" sz="900" b="0" dirty="0" smtClean="0">
              <a:latin typeface="Arial" pitchFamily="34" charset="0"/>
              <a:cs typeface="Arial" pitchFamily="34" charset="0"/>
            </a:endParaRPr>
          </a:p>
          <a:p>
            <a:pPr algn="just"/>
            <a:r>
              <a:rPr lang="en-US" sz="2000" b="0" dirty="0" smtClean="0">
                <a:latin typeface="Arial" pitchFamily="34" charset="0"/>
                <a:cs typeface="Arial" pitchFamily="34" charset="0"/>
              </a:rPr>
              <a:t>Lieutenant José Antonio </a:t>
            </a:r>
            <a:r>
              <a:rPr lang="en-US" sz="2000" b="0" dirty="0" err="1" smtClean="0">
                <a:latin typeface="Arial" pitchFamily="34" charset="0"/>
                <a:cs typeface="Arial" pitchFamily="34" charset="0"/>
              </a:rPr>
              <a:t>Muñiz</a:t>
            </a:r>
            <a:r>
              <a:rPr lang="en-US" sz="2000" b="0" dirty="0" smtClean="0">
                <a:latin typeface="Arial" pitchFamily="34" charset="0"/>
                <a:cs typeface="Arial" pitchFamily="34" charset="0"/>
              </a:rPr>
              <a:t>, USAAF, served with distinction in the China-Burma-India Theater. During his tour of duty he flew 20 combat mission against the Imperial Japanese Army Air Force and shot down a Mitsubishi A6M Zero.</a:t>
            </a:r>
          </a:p>
          <a:p>
            <a:pPr algn="just">
              <a:buFontTx/>
              <a:buNone/>
            </a:pPr>
            <a:endParaRPr lang="en-US" sz="900" b="0" dirty="0" smtClean="0">
              <a:latin typeface="Arial" pitchFamily="34" charset="0"/>
              <a:cs typeface="Arial" pitchFamily="34" charset="0"/>
            </a:endParaRPr>
          </a:p>
          <a:p>
            <a:pPr algn="just"/>
            <a:r>
              <a:rPr lang="en-US" sz="2000" b="0" dirty="0" smtClean="0">
                <a:latin typeface="Arial" pitchFamily="34" charset="0"/>
                <a:cs typeface="Arial" pitchFamily="34" charset="0"/>
              </a:rPr>
              <a:t>Captain Marion Frederic </a:t>
            </a:r>
            <a:r>
              <a:rPr lang="en-US" sz="2000" b="0" dirty="0" err="1" smtClean="0">
                <a:latin typeface="Arial" pitchFamily="34" charset="0"/>
                <a:cs typeface="Arial" pitchFamily="34" charset="0"/>
              </a:rPr>
              <a:t>Ramírez</a:t>
            </a:r>
            <a:r>
              <a:rPr lang="en-US" sz="2000" b="0" dirty="0" smtClean="0">
                <a:latin typeface="Arial" pitchFamily="34" charset="0"/>
                <a:cs typeface="Arial" pitchFamily="34" charset="0"/>
              </a:rPr>
              <a:t> de Arellano, (1913–1980) USN, the first Hispanic submarine commanding officer. He led the effort to rescue five Navy pilots and one enlisted gunner off Wake Island, and contributed to the sinking of two Japanese freighters and damaging a third. For his actions, he was awarded a Silver Star Medal and a Legion of Merit Medal.</a:t>
            </a:r>
            <a:endParaRPr lang="en-US" sz="2000" b="0" baseline="30000" dirty="0" smtClean="0">
              <a:latin typeface="Arial" pitchFamily="34" charset="0"/>
              <a:cs typeface="Arial" pitchFamily="34" charset="0"/>
            </a:endParaRPr>
          </a:p>
        </p:txBody>
      </p:sp>
      <p:pic>
        <p:nvPicPr>
          <p:cNvPr id="19460" name="Picture 4"/>
          <p:cNvPicPr>
            <a:picLocks noChangeAspect="1" noChangeArrowheads="1"/>
          </p:cNvPicPr>
          <p:nvPr/>
        </p:nvPicPr>
        <p:blipFill>
          <a:blip r:embed="rId2" cstate="print"/>
          <a:srcRect/>
          <a:stretch>
            <a:fillRect/>
          </a:stretch>
        </p:blipFill>
        <p:spPr bwMode="auto">
          <a:xfrm>
            <a:off x="76200" y="4495800"/>
            <a:ext cx="990600" cy="1230313"/>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pic>
        <p:nvPicPr>
          <p:cNvPr id="19458" name="Picture 5"/>
          <p:cNvPicPr>
            <a:picLocks noChangeAspect="1" noChangeArrowheads="1"/>
          </p:cNvPicPr>
          <p:nvPr/>
        </p:nvPicPr>
        <p:blipFill>
          <a:blip r:embed="rId3" cstate="print"/>
          <a:srcRect/>
          <a:stretch>
            <a:fillRect/>
          </a:stretch>
        </p:blipFill>
        <p:spPr bwMode="auto">
          <a:xfrm>
            <a:off x="122237" y="2770187"/>
            <a:ext cx="944563" cy="1192213"/>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762000" y="41910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392113" y="1193800"/>
            <a:ext cx="8432800" cy="2608263"/>
          </a:xfrm>
        </p:spPr>
        <p:txBody>
          <a:bodyPr/>
          <a:lstStyle/>
          <a:p>
            <a:r>
              <a:rPr lang="en-US" sz="2000" b="0" dirty="0" smtClean="0">
                <a:latin typeface="Arial" pitchFamily="34" charset="0"/>
                <a:cs typeface="Arial" pitchFamily="34" charset="0"/>
              </a:rPr>
              <a:t>In 1945, when Kwajalein of the Marshall Islands was secured by the U.S. forces, Sergeant Fernando </a:t>
            </a:r>
            <a:r>
              <a:rPr lang="en-US" sz="2000" b="0" dirty="0" err="1" smtClean="0">
                <a:latin typeface="Arial" pitchFamily="34" charset="0"/>
                <a:cs typeface="Arial" pitchFamily="34" charset="0"/>
              </a:rPr>
              <a:t>Bernacett</a:t>
            </a:r>
            <a:r>
              <a:rPr lang="en-US" sz="2000" b="0" dirty="0" smtClean="0">
                <a:latin typeface="Arial" pitchFamily="34" charset="0"/>
                <a:cs typeface="Arial" pitchFamily="34" charset="0"/>
              </a:rPr>
              <a:t> from Puerto Rico was among the Marines who were sent to guard various essential military installations. </a:t>
            </a:r>
            <a:r>
              <a:rPr lang="en-US" sz="2000" b="0" dirty="0" err="1" smtClean="0">
                <a:latin typeface="Arial" pitchFamily="34" charset="0"/>
                <a:cs typeface="Arial" pitchFamily="34" charset="0"/>
              </a:rPr>
              <a:t>Bernacett</a:t>
            </a:r>
            <a:r>
              <a:rPr lang="en-US" sz="2000" b="0" dirty="0" smtClean="0">
                <a:latin typeface="Arial" pitchFamily="34" charset="0"/>
                <a:cs typeface="Arial" pitchFamily="34" charset="0"/>
              </a:rPr>
              <a:t>, a combat veteran of the Battle of Midway, guarded the airport and POWs, as well as the atomic bomb as it was transported to Japan.</a:t>
            </a:r>
          </a:p>
        </p:txBody>
      </p:sp>
      <p:pic>
        <p:nvPicPr>
          <p:cNvPr id="20483" name="Picture 3"/>
          <p:cNvPicPr>
            <a:picLocks noChangeAspect="1" noChangeArrowheads="1"/>
          </p:cNvPicPr>
          <p:nvPr/>
        </p:nvPicPr>
        <p:blipFill>
          <a:blip r:embed="rId2" cstate="print"/>
          <a:srcRect/>
          <a:stretch>
            <a:fillRect/>
          </a:stretch>
        </p:blipFill>
        <p:spPr bwMode="auto">
          <a:xfrm>
            <a:off x="558800" y="3429000"/>
            <a:ext cx="2265363" cy="2879725"/>
          </a:xfrm>
          <a:prstGeom prst="rect">
            <a:avLst/>
          </a:prstGeom>
          <a:ln>
            <a:noFill/>
          </a:ln>
          <a:effectLst>
            <a:outerShdw blurRad="292100" dist="139700" dir="2700000" algn="tl" rotWithShape="0">
              <a:srgbClr val="333333">
                <a:alpha val="65000"/>
              </a:srgbClr>
            </a:outerShdw>
          </a:effectLst>
        </p:spPr>
      </p:pic>
      <p:pic>
        <p:nvPicPr>
          <p:cNvPr id="20484" name="Picture 5"/>
          <p:cNvPicPr>
            <a:picLocks noChangeAspect="1" noChangeArrowheads="1"/>
          </p:cNvPicPr>
          <p:nvPr/>
        </p:nvPicPr>
        <p:blipFill>
          <a:blip r:embed="rId3" cstate="print"/>
          <a:srcRect/>
          <a:stretch>
            <a:fillRect/>
          </a:stretch>
        </p:blipFill>
        <p:spPr bwMode="auto">
          <a:xfrm>
            <a:off x="6299200" y="3370263"/>
            <a:ext cx="2227263" cy="2878137"/>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2322513" y="1447800"/>
            <a:ext cx="6589712" cy="1938338"/>
          </a:xfrm>
          <a:prstGeom prst="rect">
            <a:avLst/>
          </a:prstGeom>
          <a:noFill/>
          <a:ln w="9525">
            <a:noFill/>
            <a:miter lim="800000"/>
            <a:headEnd/>
            <a:tailEnd/>
          </a:ln>
        </p:spPr>
        <p:txBody>
          <a:bodyPr>
            <a:spAutoFit/>
          </a:bodyPr>
          <a:lstStyle/>
          <a:p>
            <a:pPr algn="just"/>
            <a:r>
              <a:rPr lang="en-US" sz="2000" b="0" dirty="0">
                <a:latin typeface="Arial" pitchFamily="34" charset="0"/>
                <a:cs typeface="Arial" pitchFamily="34" charset="0"/>
              </a:rPr>
              <a:t>Eva Jacques came up a bit short when she enlisted to serve in World War II; she was 4'11", one inch short of the minimum height. But she had two great advantages: three years of college and she spoke Spanish and English, so the Army Air Force waived their height requirement. She spent two years in the Pacific  Theater,</a:t>
            </a:r>
          </a:p>
        </p:txBody>
      </p:sp>
      <p:pic>
        <p:nvPicPr>
          <p:cNvPr id="21507" name="Picture 6"/>
          <p:cNvPicPr>
            <a:picLocks noChangeAspect="1" noChangeArrowheads="1"/>
          </p:cNvPicPr>
          <p:nvPr/>
        </p:nvPicPr>
        <p:blipFill>
          <a:blip r:embed="rId2" cstate="print"/>
          <a:srcRect/>
          <a:stretch>
            <a:fillRect/>
          </a:stretch>
        </p:blipFill>
        <p:spPr bwMode="auto">
          <a:xfrm>
            <a:off x="53975" y="1465263"/>
            <a:ext cx="2263775" cy="1698625"/>
          </a:xfrm>
          <a:prstGeom prst="rect">
            <a:avLst/>
          </a:prstGeom>
          <a:ln>
            <a:noFill/>
          </a:ln>
          <a:effectLst>
            <a:outerShdw blurRad="292100" dist="139700" dir="2700000" algn="tl" rotWithShape="0">
              <a:srgbClr val="333333">
                <a:alpha val="65000"/>
              </a:srgbClr>
            </a:outerShdw>
          </a:effectLst>
        </p:spPr>
      </p:pic>
      <p:sp>
        <p:nvSpPr>
          <p:cNvPr id="35844" name="Rectangle 5"/>
          <p:cNvSpPr>
            <a:spLocks noChangeArrowheads="1"/>
          </p:cNvSpPr>
          <p:nvPr/>
        </p:nvSpPr>
        <p:spPr bwMode="auto">
          <a:xfrm>
            <a:off x="261938" y="3284538"/>
            <a:ext cx="8621712" cy="1938337"/>
          </a:xfrm>
          <a:prstGeom prst="rect">
            <a:avLst/>
          </a:prstGeom>
          <a:noFill/>
          <a:ln w="9525">
            <a:noFill/>
            <a:miter lim="800000"/>
            <a:headEnd/>
            <a:tailEnd/>
          </a:ln>
        </p:spPr>
        <p:txBody>
          <a:bodyPr>
            <a:spAutoFit/>
          </a:bodyPr>
          <a:lstStyle/>
          <a:p>
            <a:pPr algn="just"/>
            <a:r>
              <a:rPr lang="en-US" sz="2000" b="0">
                <a:latin typeface="Arial" pitchFamily="34" charset="0"/>
                <a:cs typeface="Arial" pitchFamily="34" charset="0"/>
              </a:rPr>
              <a:t>1944 in New Guinea and 1945 in the Philippines, as an administrative aide. Living conditions in New Guinea were exceptionally primitive, but the camaraderie among the troops made up for the persistent mosquitoes and absence of basic amenities. Though she was far from the action, she did escape disaster once, when a plane on which she was to take on a tour of New Guinea crashed in the jungle.</a:t>
            </a:r>
          </a:p>
        </p:txBody>
      </p:sp>
      <p:sp>
        <p:nvSpPr>
          <p:cNvPr id="7"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17488" y="962025"/>
            <a:ext cx="8926512" cy="5540375"/>
          </a:xfrm>
          <a:prstGeom prst="rect">
            <a:avLst/>
          </a:prstGeom>
          <a:noFill/>
          <a:ln w="9525">
            <a:noFill/>
            <a:miter lim="800000"/>
            <a:headEnd/>
            <a:tailEnd/>
          </a:ln>
        </p:spPr>
        <p:txBody>
          <a:bodyPr>
            <a:spAutoFit/>
          </a:bodyPr>
          <a:lstStyle/>
          <a:p>
            <a:pPr algn="ctr"/>
            <a:r>
              <a:rPr lang="en-US" sz="2400" b="0" dirty="0">
                <a:latin typeface="Arial" pitchFamily="34" charset="0"/>
                <a:cs typeface="Arial" pitchFamily="34" charset="0"/>
              </a:rPr>
              <a:t>Hispanics in Hawaii – 214 Years of Meaningful Contributions</a:t>
            </a:r>
          </a:p>
          <a:p>
            <a:endParaRPr lang="en-US" sz="1000" b="0" dirty="0">
              <a:latin typeface="Arial" pitchFamily="34" charset="0"/>
              <a:cs typeface="Arial" pitchFamily="34" charset="0"/>
            </a:endParaRPr>
          </a:p>
          <a:p>
            <a:pPr>
              <a:buFont typeface="Arial" charset="0"/>
              <a:buChar char="•"/>
            </a:pPr>
            <a:r>
              <a:rPr lang="en-US" sz="2000" b="0" dirty="0">
                <a:latin typeface="Arial" pitchFamily="34" charset="0"/>
                <a:cs typeface="Arial" pitchFamily="34" charset="0"/>
              </a:rPr>
              <a:t>  In August of 1899, San </a:t>
            </a:r>
            <a:r>
              <a:rPr lang="en-US" sz="2000" b="0" dirty="0" err="1">
                <a:latin typeface="Arial" pitchFamily="34" charset="0"/>
                <a:cs typeface="Arial" pitchFamily="34" charset="0"/>
              </a:rPr>
              <a:t>Ciriaco</a:t>
            </a:r>
            <a:r>
              <a:rPr lang="en-US" sz="2000" b="0" dirty="0">
                <a:latin typeface="Arial" pitchFamily="34" charset="0"/>
                <a:cs typeface="Arial" pitchFamily="34" charset="0"/>
              </a:rPr>
              <a:t>, a huge hurricane, punished Puerto Rico for two days with winds of 110mph – 150mph. It left the island completely devastated, its agrarian society destroyed, and most of its agricultural workers suddenly unemployed.</a:t>
            </a:r>
          </a:p>
          <a:p>
            <a:endParaRPr lang="en-US" sz="1000" b="0" dirty="0">
              <a:latin typeface="Arial" pitchFamily="34" charset="0"/>
              <a:cs typeface="Arial" pitchFamily="34" charset="0"/>
            </a:endParaRPr>
          </a:p>
          <a:p>
            <a:pPr>
              <a:buFont typeface="Arial" charset="0"/>
              <a:buChar char="•"/>
            </a:pPr>
            <a:r>
              <a:rPr lang="en-US" sz="2000" b="0" dirty="0">
                <a:latin typeface="Arial" pitchFamily="34" charset="0"/>
                <a:cs typeface="Arial" pitchFamily="34" charset="0"/>
              </a:rPr>
              <a:t>  The Hawaii Sugar Planters Association (HSPA) was looking for experienced workers for their plantations. When they found out about the hurricane, they started recruiting workers in Puerto Rico. Between 1900 and 1901, the HSPA brought 5,000 Puerto Ricans workers to toil on Hawaii’s plantations. We call the descendants of these early residents “Local Ricans” – Puerto Ricans born in Hawaii.</a:t>
            </a:r>
          </a:p>
          <a:p>
            <a:endParaRPr lang="en-US" sz="1000" b="0" dirty="0">
              <a:latin typeface="Arial" pitchFamily="34" charset="0"/>
              <a:cs typeface="Arial" pitchFamily="34" charset="0"/>
            </a:endParaRPr>
          </a:p>
          <a:p>
            <a:pPr>
              <a:buFont typeface="Arial" charset="0"/>
              <a:buChar char="•"/>
            </a:pPr>
            <a:r>
              <a:rPr lang="en-US" sz="2000" b="0" dirty="0">
                <a:latin typeface="Arial" pitchFamily="34" charset="0"/>
                <a:cs typeface="Arial" pitchFamily="34" charset="0"/>
              </a:rPr>
              <a:t>  As a result of this migration, some Puerto Rican traditions were adapted to their new environment. The traditional "</a:t>
            </a:r>
            <a:r>
              <a:rPr lang="en-US" sz="2000" b="0" dirty="0" err="1">
                <a:latin typeface="Arial" pitchFamily="34" charset="0"/>
                <a:cs typeface="Arial" pitchFamily="34" charset="0"/>
              </a:rPr>
              <a:t>arroz</a:t>
            </a:r>
            <a:r>
              <a:rPr lang="en-US" sz="2000" b="0" dirty="0">
                <a:latin typeface="Arial" pitchFamily="34" charset="0"/>
                <a:cs typeface="Arial" pitchFamily="34" charset="0"/>
              </a:rPr>
              <a:t> con </a:t>
            </a:r>
            <a:r>
              <a:rPr lang="en-US" sz="2000" b="0" dirty="0" err="1">
                <a:latin typeface="Arial" pitchFamily="34" charset="0"/>
                <a:cs typeface="Arial" pitchFamily="34" charset="0"/>
              </a:rPr>
              <a:t>gandules</a:t>
            </a:r>
            <a:r>
              <a:rPr lang="en-US" sz="2000" b="0" dirty="0">
                <a:latin typeface="Arial" pitchFamily="34" charset="0"/>
                <a:cs typeface="Arial" pitchFamily="34" charset="0"/>
              </a:rPr>
              <a:t>" is called “</a:t>
            </a:r>
            <a:r>
              <a:rPr lang="en-US" sz="2000" b="0" dirty="0" err="1">
                <a:latin typeface="Arial" pitchFamily="34" charset="0"/>
                <a:cs typeface="Arial" pitchFamily="34" charset="0"/>
              </a:rPr>
              <a:t>gandule</a:t>
            </a:r>
            <a:r>
              <a:rPr lang="en-US" sz="2000" b="0" dirty="0">
                <a:latin typeface="Arial" pitchFamily="34" charset="0"/>
                <a:cs typeface="Arial" pitchFamily="34" charset="0"/>
              </a:rPr>
              <a:t> rice in the Hawaiian Islands. And “</a:t>
            </a:r>
            <a:r>
              <a:rPr lang="en-US" sz="2000" b="0" dirty="0" err="1">
                <a:latin typeface="Arial" pitchFamily="34" charset="0"/>
                <a:cs typeface="Arial" pitchFamily="34" charset="0"/>
              </a:rPr>
              <a:t>pasteles</a:t>
            </a:r>
            <a:r>
              <a:rPr lang="en-US" sz="2000" b="0" dirty="0">
                <a:latin typeface="Arial" pitchFamily="34" charset="0"/>
                <a:cs typeface="Arial" pitchFamily="34" charset="0"/>
              </a:rPr>
              <a:t>” have become "</a:t>
            </a:r>
            <a:r>
              <a:rPr lang="en-US" sz="2000" b="0" dirty="0" err="1">
                <a:latin typeface="Arial" pitchFamily="34" charset="0"/>
                <a:cs typeface="Arial" pitchFamily="34" charset="0"/>
              </a:rPr>
              <a:t>pateles</a:t>
            </a:r>
            <a:r>
              <a:rPr lang="en-US" sz="2000" b="0" dirty="0">
                <a:latin typeface="Arial" pitchFamily="34" charset="0"/>
                <a:cs typeface="Arial" pitchFamily="34" charset="0"/>
              </a:rPr>
              <a:t>." You will see many roadside vendors selling "</a:t>
            </a:r>
            <a:r>
              <a:rPr lang="en-US" sz="2000" b="0" dirty="0" err="1">
                <a:latin typeface="Arial" pitchFamily="34" charset="0"/>
                <a:cs typeface="Arial" pitchFamily="34" charset="0"/>
              </a:rPr>
              <a:t>pateles</a:t>
            </a:r>
            <a:r>
              <a:rPr lang="en-US" sz="2000" b="0" dirty="0">
                <a:latin typeface="Arial" pitchFamily="34" charset="0"/>
                <a:cs typeface="Arial" pitchFamily="34" charset="0"/>
              </a:rPr>
              <a:t>" as you drive around the islands. No matter what you call them, they're good eating!</a:t>
            </a:r>
            <a:endParaRPr lang="en-US" b="0" dirty="0">
              <a:latin typeface="Arial" pitchFamily="34" charset="0"/>
              <a:cs typeface="Arial" pitchFamily="34" charset="0"/>
            </a:endParaRPr>
          </a:p>
        </p:txBody>
      </p:sp>
      <p:sp>
        <p:nvSpPr>
          <p:cNvPr id="5"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74625" y="1017588"/>
            <a:ext cx="8969375" cy="5448300"/>
          </a:xfrm>
          <a:prstGeom prst="rect">
            <a:avLst/>
          </a:prstGeom>
          <a:noFill/>
          <a:ln w="9525">
            <a:noFill/>
            <a:miter lim="800000"/>
            <a:headEnd/>
            <a:tailEnd/>
          </a:ln>
        </p:spPr>
        <p:txBody>
          <a:bodyPr>
            <a:spAutoFit/>
          </a:bodyPr>
          <a:lstStyle/>
          <a:p>
            <a:pPr algn="ctr"/>
            <a:r>
              <a:rPr lang="en-US" sz="2400" b="0" dirty="0">
                <a:latin typeface="Arial" pitchFamily="34" charset="0"/>
                <a:cs typeface="Arial" pitchFamily="34" charset="0"/>
              </a:rPr>
              <a:t>History Making Hispanics</a:t>
            </a:r>
          </a:p>
          <a:p>
            <a:endParaRPr lang="en-US" sz="1800" b="0" dirty="0">
              <a:latin typeface="Arial" pitchFamily="34" charset="0"/>
              <a:cs typeface="Arial" pitchFamily="34" charset="0"/>
            </a:endParaRPr>
          </a:p>
          <a:p>
            <a:pPr>
              <a:buFont typeface="Arial" charset="0"/>
              <a:buChar char="•"/>
            </a:pPr>
            <a:r>
              <a:rPr lang="en-US" sz="1800" b="0" dirty="0">
                <a:latin typeface="Arial" pitchFamily="34" charset="0"/>
                <a:cs typeface="Arial" pitchFamily="34" charset="0"/>
              </a:rPr>
              <a:t>  Flying ace: Col. Manuel J. </a:t>
            </a:r>
            <a:r>
              <a:rPr lang="en-US" sz="1800" b="0" dirty="0" err="1">
                <a:latin typeface="Arial" pitchFamily="34" charset="0"/>
                <a:cs typeface="Arial" pitchFamily="34" charset="0"/>
              </a:rPr>
              <a:t>Fernández</a:t>
            </a:r>
            <a:r>
              <a:rPr lang="en-US" sz="1800" b="0" dirty="0">
                <a:latin typeface="Arial" pitchFamily="34" charset="0"/>
                <a:cs typeface="Arial" pitchFamily="34" charset="0"/>
              </a:rPr>
              <a:t>, Jr., who flew 125 combat missions in </a:t>
            </a:r>
            <a:r>
              <a:rPr lang="en-US" sz="1800" b="0" dirty="0" err="1">
                <a:latin typeface="Arial" pitchFamily="34" charset="0"/>
                <a:cs typeface="Arial" pitchFamily="34" charset="0"/>
              </a:rPr>
              <a:t>th</a:t>
            </a:r>
            <a:endParaRPr lang="en-US" sz="1800" b="0" dirty="0">
              <a:latin typeface="Arial" pitchFamily="34" charset="0"/>
              <a:cs typeface="Arial" pitchFamily="34" charset="0"/>
            </a:endParaRPr>
          </a:p>
          <a:p>
            <a:r>
              <a:rPr lang="en-US" sz="1800" b="0" dirty="0">
                <a:latin typeface="Arial" pitchFamily="34" charset="0"/>
                <a:cs typeface="Arial" pitchFamily="34" charset="0"/>
              </a:rPr>
              <a:t>   Korean War.</a:t>
            </a:r>
          </a:p>
          <a:p>
            <a:pPr>
              <a:buFont typeface="Arial" charset="0"/>
              <a:buChar char="•"/>
            </a:pPr>
            <a:endParaRPr lang="en-US" sz="1800" b="0" dirty="0">
              <a:latin typeface="Arial" pitchFamily="34" charset="0"/>
              <a:cs typeface="Arial" pitchFamily="34" charset="0"/>
            </a:endParaRPr>
          </a:p>
          <a:p>
            <a:pPr>
              <a:buFont typeface="Arial" charset="0"/>
              <a:buChar char="•"/>
            </a:pPr>
            <a:r>
              <a:rPr lang="en-US" sz="1800" b="0" dirty="0">
                <a:latin typeface="Arial" pitchFamily="34" charset="0"/>
                <a:cs typeface="Arial" pitchFamily="34" charset="0"/>
              </a:rPr>
              <a:t>  Medal of Honor recipient: Philip Bazaar, a Chilean member of the U.S. Navy, for</a:t>
            </a:r>
          </a:p>
          <a:p>
            <a:r>
              <a:rPr lang="en-US" sz="1800" b="0" dirty="0">
                <a:latin typeface="Arial" pitchFamily="34" charset="0"/>
                <a:cs typeface="Arial" pitchFamily="34" charset="0"/>
              </a:rPr>
              <a:t>   bravery during the Civil War. He received his Congressional Medal of Honor in 1865</a:t>
            </a:r>
            <a:br>
              <a:rPr lang="en-US" sz="1800" b="0" dirty="0">
                <a:latin typeface="Arial" pitchFamily="34" charset="0"/>
                <a:cs typeface="Arial" pitchFamily="34" charset="0"/>
              </a:rPr>
            </a:br>
            <a:endParaRPr lang="en-US" sz="1800" b="0" dirty="0">
              <a:latin typeface="Arial" pitchFamily="34" charset="0"/>
              <a:cs typeface="Arial" pitchFamily="34" charset="0"/>
            </a:endParaRPr>
          </a:p>
          <a:p>
            <a:pPr>
              <a:buFont typeface="Arial" charset="0"/>
              <a:buChar char="•"/>
            </a:pPr>
            <a:r>
              <a:rPr lang="en-US" sz="1800" b="0" dirty="0">
                <a:latin typeface="Arial" pitchFamily="34" charset="0"/>
                <a:cs typeface="Arial" pitchFamily="34" charset="0"/>
              </a:rPr>
              <a:t>  Admiral, U.S. Navy: David G. Farragut. In 1866, he became the first U.S. naval</a:t>
            </a:r>
          </a:p>
          <a:p>
            <a:r>
              <a:rPr lang="en-US" sz="1800" b="0" dirty="0">
                <a:latin typeface="Arial" pitchFamily="34" charset="0"/>
                <a:cs typeface="Arial" pitchFamily="34" charset="0"/>
              </a:rPr>
              <a:t>   officer ever to be awarded the rank of admiral. The first Hispanic American to   </a:t>
            </a:r>
          </a:p>
          <a:p>
            <a:r>
              <a:rPr lang="en-US" sz="1800" b="0" dirty="0">
                <a:latin typeface="Arial" pitchFamily="34" charset="0"/>
                <a:cs typeface="Arial" pitchFamily="34" charset="0"/>
              </a:rPr>
              <a:t>   become a four-star admiral was </a:t>
            </a:r>
            <a:r>
              <a:rPr lang="en-US" sz="1800" b="0" dirty="0" err="1">
                <a:latin typeface="Arial" pitchFamily="34" charset="0"/>
                <a:cs typeface="Arial" pitchFamily="34" charset="0"/>
              </a:rPr>
              <a:t>Horacio</a:t>
            </a:r>
            <a:r>
              <a:rPr lang="en-US" sz="1800" b="0" dirty="0">
                <a:latin typeface="Arial" pitchFamily="34" charset="0"/>
                <a:cs typeface="Arial" pitchFamily="34" charset="0"/>
              </a:rPr>
              <a:t> </a:t>
            </a:r>
            <a:r>
              <a:rPr lang="en-US" sz="1800" b="0" dirty="0" err="1">
                <a:latin typeface="Arial" pitchFamily="34" charset="0"/>
                <a:cs typeface="Arial" pitchFamily="34" charset="0"/>
              </a:rPr>
              <a:t>Rivero</a:t>
            </a:r>
            <a:r>
              <a:rPr lang="en-US" sz="1800" b="0" dirty="0">
                <a:latin typeface="Arial" pitchFamily="34" charset="0"/>
                <a:cs typeface="Arial" pitchFamily="34" charset="0"/>
              </a:rPr>
              <a:t> of Puerto Rico, in 1964.</a:t>
            </a:r>
            <a:br>
              <a:rPr lang="en-US" sz="1800" b="0" dirty="0">
                <a:latin typeface="Arial" pitchFamily="34" charset="0"/>
                <a:cs typeface="Arial" pitchFamily="34" charset="0"/>
              </a:rPr>
            </a:br>
            <a:endParaRPr lang="en-US" sz="1800" b="0" dirty="0">
              <a:latin typeface="Arial" pitchFamily="34" charset="0"/>
              <a:cs typeface="Arial" pitchFamily="34" charset="0"/>
            </a:endParaRPr>
          </a:p>
          <a:p>
            <a:pPr>
              <a:buFont typeface="Arial" charset="0"/>
              <a:buChar char="•"/>
            </a:pPr>
            <a:r>
              <a:rPr lang="en-US" sz="1800" b="0" dirty="0">
                <a:latin typeface="Arial" pitchFamily="34" charset="0"/>
                <a:cs typeface="Arial" pitchFamily="34" charset="0"/>
              </a:rPr>
              <a:t>  General, U.S. Army: Richard E. Cavazos, 1976. In 1982, he became the army's first</a:t>
            </a:r>
          </a:p>
          <a:p>
            <a:r>
              <a:rPr lang="en-US" sz="1800" b="0" dirty="0">
                <a:latin typeface="Arial" pitchFamily="34" charset="0"/>
                <a:cs typeface="Arial" pitchFamily="34" charset="0"/>
              </a:rPr>
              <a:t>   Hispanic four-star general.</a:t>
            </a:r>
            <a:br>
              <a:rPr lang="en-US" sz="1800" b="0" dirty="0">
                <a:latin typeface="Arial" pitchFamily="34" charset="0"/>
                <a:cs typeface="Arial" pitchFamily="34" charset="0"/>
              </a:rPr>
            </a:br>
            <a:endParaRPr lang="en-US" sz="1800" b="0" dirty="0">
              <a:latin typeface="Arial" pitchFamily="34" charset="0"/>
              <a:cs typeface="Arial" pitchFamily="34" charset="0"/>
            </a:endParaRPr>
          </a:p>
          <a:p>
            <a:pPr>
              <a:buFont typeface="Arial" charset="0"/>
              <a:buChar char="•"/>
            </a:pPr>
            <a:r>
              <a:rPr lang="en-US" sz="1800" b="0" dirty="0">
                <a:latin typeface="Arial" pitchFamily="34" charset="0"/>
                <a:cs typeface="Arial" pitchFamily="34" charset="0"/>
              </a:rPr>
              <a:t>  Secretary of the Navy: Edward Hidalgo, 1979 </a:t>
            </a:r>
          </a:p>
          <a:p>
            <a:pPr>
              <a:buFont typeface="Arial" charset="0"/>
              <a:buChar char="•"/>
            </a:pPr>
            <a:endParaRPr lang="en-US" sz="1800" b="0" dirty="0">
              <a:latin typeface="Arial" pitchFamily="34" charset="0"/>
              <a:cs typeface="Arial" pitchFamily="34" charset="0"/>
            </a:endParaRPr>
          </a:p>
          <a:p>
            <a:pPr>
              <a:buFont typeface="Arial" charset="0"/>
              <a:buChar char="•"/>
            </a:pPr>
            <a:r>
              <a:rPr lang="en-US" sz="1800" b="0" dirty="0">
                <a:latin typeface="Arial" pitchFamily="34" charset="0"/>
                <a:cs typeface="Arial" pitchFamily="34" charset="0"/>
              </a:rPr>
              <a:t>  Astronaut Ellen Ochoa first left Earth in July 1991 and became the world's first </a:t>
            </a:r>
          </a:p>
          <a:p>
            <a:r>
              <a:rPr lang="en-US" sz="1800" b="0" dirty="0">
                <a:latin typeface="Arial" pitchFamily="34" charset="0"/>
                <a:cs typeface="Arial" pitchFamily="34" charset="0"/>
              </a:rPr>
              <a:t>  Hispanic female astronaut.</a:t>
            </a:r>
          </a:p>
        </p:txBody>
      </p:sp>
      <p:sp>
        <p:nvSpPr>
          <p:cNvPr id="5"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685800" y="1165225"/>
            <a:ext cx="7772400" cy="4800600"/>
          </a:xfrm>
        </p:spPr>
        <p:txBody>
          <a:bodyPr/>
          <a:lstStyle/>
          <a:p>
            <a:pPr algn="ctr">
              <a:buFontTx/>
              <a:buNone/>
            </a:pPr>
            <a:r>
              <a:rPr lang="en-US" sz="2400" dirty="0" smtClean="0">
                <a:latin typeface="Arial" pitchFamily="34" charset="0"/>
                <a:cs typeface="Arial" pitchFamily="34" charset="0"/>
              </a:rPr>
              <a:t>Did You know?</a:t>
            </a:r>
          </a:p>
          <a:p>
            <a:r>
              <a:rPr lang="en-US" sz="2000" dirty="0" smtClean="0">
                <a:latin typeface="Arial" pitchFamily="34" charset="0"/>
                <a:cs typeface="Arial" pitchFamily="34" charset="0"/>
              </a:rPr>
              <a:t>“According to the U.S. Census Bureau, Hispanics are the fastest-growing minority group in the U.S. and comprise approximately 15 percent of the population.”</a:t>
            </a:r>
          </a:p>
          <a:p>
            <a:pPr>
              <a:buFontTx/>
              <a:buNone/>
            </a:pPr>
            <a:endParaRPr lang="en-US" sz="900" dirty="0" smtClean="0">
              <a:latin typeface="Arial" pitchFamily="34" charset="0"/>
              <a:cs typeface="Arial" pitchFamily="34" charset="0"/>
            </a:endParaRPr>
          </a:p>
          <a:p>
            <a:r>
              <a:rPr lang="en-US" sz="2000" dirty="0" smtClean="0">
                <a:latin typeface="Arial" pitchFamily="34" charset="0"/>
                <a:cs typeface="Arial" pitchFamily="34" charset="0"/>
              </a:rPr>
              <a:t>That </a:t>
            </a:r>
            <a:r>
              <a:rPr lang="en-US" sz="2000" dirty="0" err="1" smtClean="0">
                <a:latin typeface="Arial" pitchFamily="34" charset="0"/>
                <a:cs typeface="Arial" pitchFamily="34" charset="0"/>
              </a:rPr>
              <a:t>Luiz</a:t>
            </a:r>
            <a:r>
              <a:rPr lang="en-US" sz="2000" dirty="0" smtClean="0">
                <a:latin typeface="Arial" pitchFamily="34" charset="0"/>
                <a:cs typeface="Arial" pitchFamily="34" charset="0"/>
              </a:rPr>
              <a:t> Walter Alvarez won the Nobel Prize in Physics, in 1968, for his discoveries about subatomic particles. Later, he and his son proposed the now-accepted theory that the mass dinosaur extinction was caused by a meteor impact?</a:t>
            </a:r>
          </a:p>
          <a:p>
            <a:pPr>
              <a:buFontTx/>
              <a:buNone/>
            </a:pPr>
            <a:endParaRPr lang="en-US" sz="900" dirty="0" smtClean="0">
              <a:latin typeface="Arial" pitchFamily="34" charset="0"/>
              <a:cs typeface="Arial" pitchFamily="34" charset="0"/>
            </a:endParaRPr>
          </a:p>
          <a:p>
            <a:r>
              <a:rPr lang="en-US" sz="2000" dirty="0" smtClean="0">
                <a:latin typeface="Arial" pitchFamily="34" charset="0"/>
                <a:cs typeface="Arial" pitchFamily="34" charset="0"/>
              </a:rPr>
              <a:t>That </a:t>
            </a:r>
            <a:r>
              <a:rPr lang="en-US" sz="2000" dirty="0" err="1" smtClean="0">
                <a:latin typeface="Arial" pitchFamily="34" charset="0"/>
                <a:cs typeface="Arial" pitchFamily="34" charset="0"/>
              </a:rPr>
              <a:t>Nilo</a:t>
            </a:r>
            <a:r>
              <a:rPr lang="en-US" sz="2000" dirty="0" smtClean="0">
                <a:latin typeface="Arial" pitchFamily="34" charset="0"/>
                <a:cs typeface="Arial" pitchFamily="34" charset="0"/>
              </a:rPr>
              <a:t> Cruz won the Pulitzer Prize for Drama in 2003, for his play Anna in the Tropics?</a:t>
            </a:r>
          </a:p>
          <a:p>
            <a:endParaRPr lang="en-US" sz="900" dirty="0" smtClean="0">
              <a:latin typeface="Arial" pitchFamily="34" charset="0"/>
              <a:cs typeface="Arial" pitchFamily="34" charset="0"/>
            </a:endParaRPr>
          </a:p>
          <a:p>
            <a:r>
              <a:rPr lang="en-US" sz="2000" dirty="0" smtClean="0">
                <a:latin typeface="Arial" pitchFamily="34" charset="0"/>
                <a:cs typeface="Arial" pitchFamily="34" charset="0"/>
              </a:rPr>
              <a:t>That Heavyweight boxing champ John Ruiz, defeated Evander Holyfield 2001?</a:t>
            </a:r>
          </a:p>
          <a:p>
            <a:endParaRPr lang="en-US" sz="900" dirty="0" smtClean="0">
              <a:latin typeface="Arial" pitchFamily="34" charset="0"/>
              <a:cs typeface="Arial" pitchFamily="34" charset="0"/>
            </a:endParaRPr>
          </a:p>
          <a:p>
            <a:r>
              <a:rPr lang="en-US" sz="2000" dirty="0" smtClean="0">
                <a:latin typeface="Arial" pitchFamily="34" charset="0"/>
                <a:cs typeface="Arial" pitchFamily="34" charset="0"/>
              </a:rPr>
              <a:t>That Antonia </a:t>
            </a:r>
            <a:r>
              <a:rPr lang="en-US" sz="2000" dirty="0" err="1" smtClean="0">
                <a:latin typeface="Arial" pitchFamily="34" charset="0"/>
                <a:cs typeface="Arial" pitchFamily="34" charset="0"/>
              </a:rPr>
              <a:t>Novello</a:t>
            </a:r>
            <a:r>
              <a:rPr lang="en-US" sz="2000" dirty="0" smtClean="0">
                <a:latin typeface="Arial" pitchFamily="34" charset="0"/>
                <a:cs typeface="Arial" pitchFamily="34" charset="0"/>
              </a:rPr>
              <a:t> was the first Hispanic to serve as Surgeon General?</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p:txBody>
      </p:sp>
      <p:sp>
        <p:nvSpPr>
          <p:cNvPr id="5"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685800" y="1049338"/>
            <a:ext cx="7772400" cy="4800600"/>
          </a:xfrm>
        </p:spPr>
        <p:txBody>
          <a:bodyPr/>
          <a:lstStyle/>
          <a:p>
            <a:pPr algn="ctr">
              <a:spcBef>
                <a:spcPct val="0"/>
              </a:spcBef>
              <a:spcAft>
                <a:spcPts val="600"/>
              </a:spcAft>
              <a:buFontTx/>
              <a:buNone/>
            </a:pPr>
            <a:r>
              <a:rPr lang="en-US" sz="2400" b="0" dirty="0" smtClean="0">
                <a:latin typeface="Arial" pitchFamily="34" charset="0"/>
                <a:cs typeface="Arial" pitchFamily="34" charset="0"/>
              </a:rPr>
              <a:t>Did You know?</a:t>
            </a:r>
          </a:p>
          <a:p>
            <a:pPr>
              <a:spcBef>
                <a:spcPct val="0"/>
              </a:spcBef>
            </a:pPr>
            <a:r>
              <a:rPr lang="en-US" sz="1800" b="0" dirty="0" smtClean="0">
                <a:latin typeface="Arial" pitchFamily="34" charset="0"/>
                <a:cs typeface="Arial" pitchFamily="34" charset="0"/>
              </a:rPr>
              <a:t>That Joseph Marion </a:t>
            </a:r>
            <a:r>
              <a:rPr lang="en-US" sz="1800" b="0" dirty="0" err="1" smtClean="0">
                <a:latin typeface="Arial" pitchFamily="34" charset="0"/>
                <a:cs typeface="Arial" pitchFamily="34" charset="0"/>
              </a:rPr>
              <a:t>Hernández</a:t>
            </a:r>
            <a:r>
              <a:rPr lang="en-US" sz="1800" b="0" dirty="0" smtClean="0">
                <a:latin typeface="Arial" pitchFamily="34" charset="0"/>
                <a:cs typeface="Arial" pitchFamily="34" charset="0"/>
              </a:rPr>
              <a:t>, was the first Hispanic member of the U.S. Congress in1822? He was a delegate from the Florida territory.</a:t>
            </a:r>
          </a:p>
          <a:p>
            <a:pPr>
              <a:spcBef>
                <a:spcPct val="0"/>
              </a:spcBef>
            </a:pPr>
            <a:endParaRPr lang="en-US" sz="1800" b="0" dirty="0" smtClean="0">
              <a:latin typeface="Arial" pitchFamily="34" charset="0"/>
              <a:cs typeface="Arial" pitchFamily="34" charset="0"/>
            </a:endParaRPr>
          </a:p>
          <a:p>
            <a:pPr>
              <a:spcBef>
                <a:spcPct val="0"/>
              </a:spcBef>
            </a:pPr>
            <a:r>
              <a:rPr lang="en-US" sz="1800" b="0" dirty="0" smtClean="0">
                <a:latin typeface="Arial" pitchFamily="34" charset="0"/>
                <a:cs typeface="Arial" pitchFamily="34" charset="0"/>
              </a:rPr>
              <a:t>That Alberto Gonzales with the first Hispanic U.S. Attorney General? He was appointed in 2005.</a:t>
            </a:r>
          </a:p>
          <a:p>
            <a:pPr>
              <a:spcBef>
                <a:spcPct val="0"/>
              </a:spcBef>
            </a:pPr>
            <a:endParaRPr lang="en-US" sz="1800" b="0" dirty="0" smtClean="0">
              <a:latin typeface="Arial" pitchFamily="34" charset="0"/>
              <a:cs typeface="Arial" pitchFamily="34" charset="0"/>
            </a:endParaRPr>
          </a:p>
          <a:p>
            <a:pPr>
              <a:spcBef>
                <a:spcPts val="600"/>
              </a:spcBef>
            </a:pPr>
            <a:r>
              <a:rPr lang="en-US" sz="1800" b="0" dirty="0" smtClean="0">
                <a:latin typeface="Arial" pitchFamily="34" charset="0"/>
                <a:cs typeface="Arial" pitchFamily="34" charset="0"/>
              </a:rPr>
              <a:t>That Geraldo Rivera was named the Broadcaster of the Year in 1971?</a:t>
            </a:r>
          </a:p>
          <a:p>
            <a:pPr>
              <a:spcBef>
                <a:spcPts val="600"/>
              </a:spcBef>
            </a:pPr>
            <a:endParaRPr lang="en-US" sz="1800" b="0" dirty="0" smtClean="0">
              <a:latin typeface="Arial" pitchFamily="34" charset="0"/>
              <a:cs typeface="Arial" pitchFamily="34" charset="0"/>
            </a:endParaRPr>
          </a:p>
          <a:p>
            <a:pPr>
              <a:spcBef>
                <a:spcPct val="0"/>
              </a:spcBef>
            </a:pPr>
            <a:r>
              <a:rPr lang="en-US" sz="1800" b="0" dirty="0" smtClean="0">
                <a:latin typeface="Arial" pitchFamily="34" charset="0"/>
                <a:cs typeface="Arial" pitchFamily="34" charset="0"/>
              </a:rPr>
              <a:t>That </a:t>
            </a:r>
            <a:r>
              <a:rPr lang="en-US" sz="1800" b="0" dirty="0" err="1" smtClean="0">
                <a:latin typeface="Arial" pitchFamily="34" charset="0"/>
                <a:cs typeface="Arial" pitchFamily="34" charset="0"/>
              </a:rPr>
              <a:t>Horacio</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Rivero</a:t>
            </a:r>
            <a:r>
              <a:rPr lang="en-US" sz="1800" b="0" dirty="0" smtClean="0">
                <a:latin typeface="Arial" pitchFamily="34" charset="0"/>
                <a:cs typeface="Arial" pitchFamily="34" charset="0"/>
              </a:rPr>
              <a:t> of Puerto Rico, was the first Hispanic American to become a four-star admiral in 1964</a:t>
            </a:r>
          </a:p>
          <a:p>
            <a:pPr>
              <a:spcBef>
                <a:spcPct val="0"/>
              </a:spcBef>
            </a:pPr>
            <a:endParaRPr lang="en-US" sz="1800" b="0" dirty="0" smtClean="0">
              <a:latin typeface="Arial" pitchFamily="34" charset="0"/>
              <a:cs typeface="Arial" pitchFamily="34" charset="0"/>
            </a:endParaRPr>
          </a:p>
          <a:p>
            <a:pPr>
              <a:spcBef>
                <a:spcPct val="0"/>
              </a:spcBef>
            </a:pPr>
            <a:r>
              <a:rPr lang="en-US" sz="1800" b="0" dirty="0" smtClean="0">
                <a:latin typeface="Arial" pitchFamily="34" charset="0"/>
                <a:cs typeface="Arial" pitchFamily="34" charset="0"/>
              </a:rPr>
              <a:t>That Justice Benjamin Nathan Cardozo was the first Hispanic American to serve on the US Supreme Court,. He served  on the US Supreme Court from 1932-1938.</a:t>
            </a:r>
          </a:p>
          <a:p>
            <a:pPr>
              <a:spcBef>
                <a:spcPct val="0"/>
              </a:spcBef>
            </a:pPr>
            <a:endParaRPr lang="en-US" sz="1800" b="0" dirty="0" smtClean="0">
              <a:latin typeface="Arial" pitchFamily="34" charset="0"/>
              <a:cs typeface="Arial" pitchFamily="34" charset="0"/>
            </a:endParaRPr>
          </a:p>
          <a:p>
            <a:pPr>
              <a:spcBef>
                <a:spcPct val="0"/>
              </a:spcBef>
            </a:pPr>
            <a:r>
              <a:rPr lang="en-US" sz="1800" b="0" dirty="0" smtClean="0">
                <a:latin typeface="Arial" pitchFamily="34" charset="0"/>
                <a:cs typeface="Arial" pitchFamily="34" charset="0"/>
              </a:rPr>
              <a:t>About 53,000 Hispanic-origin people were on active duty in 2003 in the United States. </a:t>
            </a:r>
          </a:p>
        </p:txBody>
      </p:sp>
      <p:sp>
        <p:nvSpPr>
          <p:cNvPr id="5"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685800" y="1049338"/>
            <a:ext cx="7772400" cy="4800600"/>
          </a:xfrm>
        </p:spPr>
        <p:txBody>
          <a:bodyPr/>
          <a:lstStyle/>
          <a:p>
            <a:pPr algn="ctr">
              <a:spcBef>
                <a:spcPct val="0"/>
              </a:spcBef>
              <a:spcAft>
                <a:spcPts val="600"/>
              </a:spcAft>
              <a:buFontTx/>
              <a:buNone/>
            </a:pPr>
            <a:r>
              <a:rPr lang="en-US" sz="2400" b="0" dirty="0" smtClean="0">
                <a:latin typeface="Arial" pitchFamily="34" charset="0"/>
                <a:cs typeface="Arial" pitchFamily="34" charset="0"/>
              </a:rPr>
              <a:t>Did You know?</a:t>
            </a:r>
          </a:p>
          <a:p>
            <a:pPr algn="ctr">
              <a:spcBef>
                <a:spcPct val="0"/>
              </a:spcBef>
              <a:spcAft>
                <a:spcPts val="600"/>
              </a:spcAft>
              <a:buFontTx/>
              <a:buNone/>
            </a:pPr>
            <a:endParaRPr lang="en-US" sz="900" b="0" dirty="0" smtClean="0">
              <a:latin typeface="Arial" pitchFamily="34" charset="0"/>
              <a:cs typeface="Arial" pitchFamily="34" charset="0"/>
            </a:endParaRPr>
          </a:p>
          <a:p>
            <a:pPr>
              <a:spcBef>
                <a:spcPct val="0"/>
              </a:spcBef>
            </a:pPr>
            <a:r>
              <a:rPr lang="en-US" sz="1800" b="0" dirty="0" smtClean="0">
                <a:latin typeface="Arial" pitchFamily="34" charset="0"/>
                <a:cs typeface="Arial" pitchFamily="34" charset="0"/>
              </a:rPr>
              <a:t>In 2010, Hispanics numbered more than 50 million in U.S., and they command $1 trillion in buying power.</a:t>
            </a:r>
          </a:p>
          <a:p>
            <a:pPr>
              <a:spcBef>
                <a:spcPct val="0"/>
              </a:spcBef>
            </a:pPr>
            <a:endParaRPr lang="en-US" sz="1000" b="0" dirty="0" smtClean="0">
              <a:latin typeface="Arial" pitchFamily="34" charset="0"/>
              <a:cs typeface="Arial" pitchFamily="34" charset="0"/>
            </a:endParaRPr>
          </a:p>
          <a:p>
            <a:pPr>
              <a:spcBef>
                <a:spcPct val="0"/>
              </a:spcBef>
            </a:pPr>
            <a:r>
              <a:rPr lang="en-US" sz="1800" b="0" dirty="0" smtClean="0">
                <a:latin typeface="Arial" pitchFamily="34" charset="0"/>
                <a:cs typeface="Arial" pitchFamily="34" charset="0"/>
              </a:rPr>
              <a:t>Hispanics compromise more than 15% of U.S. population, an increase of 42% since 2000 census.</a:t>
            </a:r>
          </a:p>
          <a:p>
            <a:pPr>
              <a:spcBef>
                <a:spcPct val="0"/>
              </a:spcBef>
            </a:pPr>
            <a:endParaRPr lang="en-US" sz="1000" b="0" dirty="0" smtClean="0">
              <a:latin typeface="Arial" pitchFamily="34" charset="0"/>
              <a:cs typeface="Arial" pitchFamily="34" charset="0"/>
            </a:endParaRPr>
          </a:p>
          <a:p>
            <a:pPr>
              <a:spcBef>
                <a:spcPct val="0"/>
              </a:spcBef>
            </a:pPr>
            <a:r>
              <a:rPr lang="en-US" sz="1800" b="0" dirty="0" smtClean="0">
                <a:latin typeface="Arial" pitchFamily="34" charset="0"/>
                <a:cs typeface="Arial" pitchFamily="34" charset="0"/>
              </a:rPr>
              <a:t>Hispanic growth rate of 24.3% was more than three times growth rate of total U.S. population.</a:t>
            </a:r>
          </a:p>
          <a:p>
            <a:pPr>
              <a:spcBef>
                <a:spcPct val="0"/>
              </a:spcBef>
            </a:pPr>
            <a:endParaRPr lang="en-US" sz="1000" b="0" dirty="0" smtClean="0">
              <a:latin typeface="Arial" pitchFamily="34" charset="0"/>
              <a:cs typeface="Arial" pitchFamily="34" charset="0"/>
            </a:endParaRPr>
          </a:p>
          <a:p>
            <a:pPr>
              <a:spcBef>
                <a:spcPct val="0"/>
              </a:spcBef>
            </a:pPr>
            <a:r>
              <a:rPr lang="en-US" sz="1800" b="0" dirty="0" smtClean="0">
                <a:latin typeface="Arial" pitchFamily="34" charset="0"/>
                <a:cs typeface="Arial" pitchFamily="34" charset="0"/>
              </a:rPr>
              <a:t>Hispanics are the largest minority in U.S.</a:t>
            </a:r>
          </a:p>
          <a:p>
            <a:pPr>
              <a:spcBef>
                <a:spcPct val="0"/>
              </a:spcBef>
            </a:pPr>
            <a:endParaRPr lang="en-US" sz="1000" b="0" dirty="0" smtClean="0">
              <a:latin typeface="Arial" pitchFamily="34" charset="0"/>
              <a:cs typeface="Arial" pitchFamily="34" charset="0"/>
            </a:endParaRPr>
          </a:p>
          <a:p>
            <a:pPr>
              <a:spcBef>
                <a:spcPct val="0"/>
              </a:spcBef>
            </a:pPr>
            <a:r>
              <a:rPr lang="en-US" sz="1800" b="0" dirty="0" smtClean="0">
                <a:latin typeface="Arial" pitchFamily="34" charset="0"/>
                <a:cs typeface="Arial" pitchFamily="34" charset="0"/>
              </a:rPr>
              <a:t>One in 7 people in the United States is of Hispanic origin.</a:t>
            </a:r>
          </a:p>
          <a:p>
            <a:pPr>
              <a:spcBef>
                <a:spcPct val="0"/>
              </a:spcBef>
            </a:pPr>
            <a:endParaRPr lang="en-US" sz="1800" b="0" dirty="0" smtClean="0">
              <a:latin typeface="Arial" pitchFamily="34" charset="0"/>
              <a:cs typeface="Arial" pitchFamily="34" charset="0"/>
            </a:endParaRPr>
          </a:p>
          <a:p>
            <a:pPr>
              <a:spcBef>
                <a:spcPct val="0"/>
              </a:spcBef>
            </a:pPr>
            <a:r>
              <a:rPr lang="en-US" sz="1800" b="0" dirty="0" smtClean="0">
                <a:latin typeface="Arial" pitchFamily="34" charset="0"/>
                <a:cs typeface="Arial" pitchFamily="34" charset="0"/>
              </a:rPr>
              <a:t>Hispanics are concentrated in the U.S. Southwest. 60% live in California, Arizona, New Mexico, Colorado, and Texas.</a:t>
            </a:r>
          </a:p>
          <a:p>
            <a:pPr>
              <a:spcBef>
                <a:spcPct val="0"/>
              </a:spcBef>
            </a:pPr>
            <a:endParaRPr lang="en-US" sz="1000" b="0" dirty="0" smtClean="0">
              <a:latin typeface="Arial" pitchFamily="34" charset="0"/>
              <a:cs typeface="Arial" pitchFamily="34" charset="0"/>
            </a:endParaRPr>
          </a:p>
          <a:p>
            <a:pPr>
              <a:spcBef>
                <a:spcPct val="0"/>
              </a:spcBef>
            </a:pPr>
            <a:r>
              <a:rPr lang="en-US" sz="1800" b="0" dirty="0" smtClean="0">
                <a:latin typeface="Arial" pitchFamily="34" charset="0"/>
                <a:cs typeface="Arial" pitchFamily="34" charset="0"/>
              </a:rPr>
              <a:t>Only 56% of Hispanics 25 years-of-age and over have graduated from high school, compared to 83% of the total U.S population.</a:t>
            </a:r>
          </a:p>
          <a:p>
            <a:endParaRPr lang="en-US" sz="2000" b="0" dirty="0" smtClean="0">
              <a:latin typeface="Arial" pitchFamily="34" charset="0"/>
              <a:cs typeface="Arial" pitchFamily="34" charset="0"/>
            </a:endParaRPr>
          </a:p>
        </p:txBody>
      </p:sp>
      <p:sp>
        <p:nvSpPr>
          <p:cNvPr id="5"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s://www.texarkanacollege.edu/assets/images/Events/national-hispanic-heritage-month.png"/>
          <p:cNvPicPr>
            <a:picLocks noChangeAspect="1" noChangeArrowheads="1"/>
          </p:cNvPicPr>
          <p:nvPr/>
        </p:nvPicPr>
        <p:blipFill>
          <a:blip r:embed="rId2" cstate="print">
            <a:lum bright="70000" contrast="-70000"/>
          </a:blip>
          <a:srcRect/>
          <a:stretch>
            <a:fillRect/>
          </a:stretch>
        </p:blipFill>
        <p:spPr bwMode="auto">
          <a:xfrm>
            <a:off x="2020888" y="1968500"/>
            <a:ext cx="5119687" cy="3721100"/>
          </a:xfrm>
          <a:prstGeom prst="rect">
            <a:avLst/>
          </a:prstGeom>
          <a:noFill/>
          <a:ln w="9525">
            <a:noFill/>
            <a:miter lim="800000"/>
            <a:headEnd/>
            <a:tailEnd/>
          </a:ln>
        </p:spPr>
      </p:pic>
      <p:sp>
        <p:nvSpPr>
          <p:cNvPr id="5123" name="Rectangle 3"/>
          <p:cNvSpPr>
            <a:spLocks noChangeArrowheads="1"/>
          </p:cNvSpPr>
          <p:nvPr/>
        </p:nvSpPr>
        <p:spPr bwMode="auto">
          <a:xfrm>
            <a:off x="363538" y="1219200"/>
            <a:ext cx="8548687" cy="6247864"/>
          </a:xfrm>
          <a:prstGeom prst="rect">
            <a:avLst/>
          </a:prstGeom>
          <a:noFill/>
          <a:ln w="9525">
            <a:noFill/>
            <a:miter lim="800000"/>
            <a:headEnd/>
            <a:tailEnd/>
          </a:ln>
        </p:spPr>
        <p:txBody>
          <a:bodyPr wrap="square">
            <a:spAutoFit/>
          </a:bodyPr>
          <a:lstStyle/>
          <a:p>
            <a:r>
              <a:rPr lang="en-US" sz="2000" b="0" dirty="0">
                <a:latin typeface="Arial" pitchFamily="34" charset="0"/>
                <a:cs typeface="Arial" pitchFamily="34" charset="0"/>
              </a:rPr>
              <a:t>During National Hispanic Heritage Month (September 15 to October 15) we recognize the contributions made and the important presence of Hispanic and Latino Americans to the United States and celebrate their heritage and culture. </a:t>
            </a:r>
            <a:br>
              <a:rPr lang="en-US" sz="2000" b="0" dirty="0">
                <a:latin typeface="Arial" pitchFamily="34" charset="0"/>
                <a:cs typeface="Arial" pitchFamily="34" charset="0"/>
              </a:rPr>
            </a:br>
            <a:r>
              <a:rPr lang="en-US" sz="2000" b="0" dirty="0">
                <a:latin typeface="Arial" pitchFamily="34" charset="0"/>
                <a:cs typeface="Arial" pitchFamily="34" charset="0"/>
              </a:rPr>
              <a:t/>
            </a:r>
            <a:br>
              <a:rPr lang="en-US" sz="2000" b="0" dirty="0">
                <a:latin typeface="Arial" pitchFamily="34" charset="0"/>
                <a:cs typeface="Arial" pitchFamily="34" charset="0"/>
              </a:rPr>
            </a:br>
            <a:r>
              <a:rPr lang="en-US" sz="2000" b="0" dirty="0">
                <a:latin typeface="Arial" pitchFamily="34" charset="0"/>
                <a:cs typeface="Arial" pitchFamily="34" charset="0"/>
              </a:rPr>
              <a:t>Hispanics have had a profound and positive influence on our country through their strong commitment to family, faith, hard work, and service. They have enhanced and shaped our national character with centuries-old traditions that reflect the multiethnic and multicultural customs of their community.</a:t>
            </a:r>
          </a:p>
          <a:p>
            <a:endParaRPr lang="en-US" sz="2000" b="0" dirty="0">
              <a:latin typeface="Arial" pitchFamily="34" charset="0"/>
              <a:cs typeface="Arial" pitchFamily="34" charset="0"/>
            </a:endParaRPr>
          </a:p>
          <a:p>
            <a:r>
              <a:rPr lang="en-US" sz="2000" b="0" dirty="0">
                <a:latin typeface="Arial" pitchFamily="34" charset="0"/>
                <a:cs typeface="Arial" pitchFamily="34" charset="0"/>
              </a:rPr>
              <a:t>The term Hispanic or Latino, refers to Puerto Rican, South or Central American, or other Spanish culture or origin regardless of race. On the 2010 Census form, people of Spanish, Hispanic and/or Latino origin could identify themselves as Mexican, Mexican American, Chicano, Puerto Rican, Cuban, or "another Hispanic, Latino, or Spanish origin.“</a:t>
            </a:r>
            <a:br>
              <a:rPr lang="en-US" sz="2000" b="0" dirty="0">
                <a:latin typeface="Arial" pitchFamily="34" charset="0"/>
                <a:cs typeface="Arial" pitchFamily="34" charset="0"/>
              </a:rPr>
            </a:br>
            <a:r>
              <a:rPr lang="en-US" sz="2000" b="0" dirty="0">
                <a:latin typeface="Arial" pitchFamily="34" charset="0"/>
                <a:cs typeface="Arial" pitchFamily="34" charset="0"/>
              </a:rPr>
              <a:t/>
            </a:r>
            <a:br>
              <a:rPr lang="en-US" sz="2000" b="0" dirty="0">
                <a:latin typeface="Arial" pitchFamily="34" charset="0"/>
                <a:cs typeface="Arial" pitchFamily="34" charset="0"/>
              </a:rPr>
            </a:br>
            <a:r>
              <a:rPr lang="en-US" sz="2000" b="0" dirty="0">
                <a:latin typeface="Arial" pitchFamily="34" charset="0"/>
                <a:cs typeface="Arial" pitchFamily="34" charset="0"/>
              </a:rPr>
              <a:t/>
            </a:r>
            <a:br>
              <a:rPr lang="en-US" sz="2000" b="0" dirty="0">
                <a:latin typeface="Arial" pitchFamily="34" charset="0"/>
                <a:cs typeface="Arial" pitchFamily="34" charset="0"/>
              </a:rPr>
            </a:br>
            <a:endParaRPr lang="en-US" sz="2000" b="0" dirty="0">
              <a:latin typeface="Arial" pitchFamily="34" charset="0"/>
              <a:cs typeface="Arial" pitchFamily="34" charset="0"/>
            </a:endParaRPr>
          </a:p>
          <a:p>
            <a:endParaRPr lang="en-US" sz="2000" b="0" dirty="0">
              <a:latin typeface="Arial" pitchFamily="34" charset="0"/>
              <a:cs typeface="Arial" pitchFamily="34" charset="0"/>
            </a:endParaRPr>
          </a:p>
        </p:txBody>
      </p:sp>
      <p:sp>
        <p:nvSpPr>
          <p:cNvPr id="6" name="Title 1"/>
          <p:cNvSpPr>
            <a:spLocks noGrp="1"/>
          </p:cNvSpPr>
          <p:nvPr>
            <p:ph type="title"/>
          </p:nvPr>
        </p:nvSpPr>
        <p:spPr>
          <a:xfrm>
            <a:off x="733425" y="304800"/>
            <a:ext cx="7772400" cy="1143000"/>
          </a:xfrm>
        </p:spPr>
        <p:txBody>
          <a:bodyPr/>
          <a:lstStyle/>
          <a:p>
            <a:r>
              <a:rPr lang="en-US" sz="3200" dirty="0" smtClean="0">
                <a:latin typeface="Arial" pitchFamily="34" charset="0"/>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5"/>
          <p:cNvSpPr txBox="1">
            <a:spLocks noChangeArrowheads="1"/>
          </p:cNvSpPr>
          <p:nvPr/>
        </p:nvSpPr>
        <p:spPr bwMode="auto">
          <a:xfrm>
            <a:off x="229197" y="2932113"/>
            <a:ext cx="1218603"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Ellen Ochoa</a:t>
            </a:r>
          </a:p>
        </p:txBody>
      </p:sp>
      <p:pic>
        <p:nvPicPr>
          <p:cNvPr id="27651" name="Picture 3"/>
          <p:cNvPicPr>
            <a:picLocks noChangeAspect="1" noChangeArrowheads="1"/>
          </p:cNvPicPr>
          <p:nvPr/>
        </p:nvPicPr>
        <p:blipFill>
          <a:blip r:embed="rId2" cstate="print"/>
          <a:srcRect/>
          <a:stretch>
            <a:fillRect/>
          </a:stretch>
        </p:blipFill>
        <p:spPr bwMode="auto">
          <a:xfrm>
            <a:off x="1928813" y="1219200"/>
            <a:ext cx="1489075" cy="1770063"/>
          </a:xfrm>
          <a:prstGeom prst="rect">
            <a:avLst/>
          </a:prstGeom>
          <a:ln>
            <a:noFill/>
          </a:ln>
          <a:effectLst>
            <a:outerShdw blurRad="292100" dist="139700" dir="2700000" algn="tl" rotWithShape="0">
              <a:srgbClr val="333333">
                <a:alpha val="65000"/>
              </a:srgbClr>
            </a:outerShdw>
          </a:effectLst>
        </p:spPr>
      </p:pic>
      <p:sp>
        <p:nvSpPr>
          <p:cNvPr id="41988" name="TextBox 9"/>
          <p:cNvSpPr txBox="1">
            <a:spLocks noChangeArrowheads="1"/>
          </p:cNvSpPr>
          <p:nvPr/>
        </p:nvSpPr>
        <p:spPr bwMode="auto">
          <a:xfrm>
            <a:off x="1524000" y="2997200"/>
            <a:ext cx="2145139"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ADM David G. Farragut</a:t>
            </a:r>
          </a:p>
        </p:txBody>
      </p:sp>
      <p:sp>
        <p:nvSpPr>
          <p:cNvPr id="41989" name="Rectangle 10"/>
          <p:cNvSpPr>
            <a:spLocks noChangeArrowheads="1"/>
          </p:cNvSpPr>
          <p:nvPr/>
        </p:nvSpPr>
        <p:spPr bwMode="auto">
          <a:xfrm>
            <a:off x="228600" y="5680075"/>
            <a:ext cx="2640210"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Col. Manuel J. </a:t>
            </a:r>
            <a:r>
              <a:rPr lang="en-US" sz="1400" b="1" dirty="0" err="1">
                <a:latin typeface="Arial" pitchFamily="34" charset="0"/>
                <a:cs typeface="Arial" pitchFamily="34" charset="0"/>
              </a:rPr>
              <a:t>Fernández</a:t>
            </a:r>
            <a:r>
              <a:rPr lang="en-US" sz="1400" b="1" dirty="0">
                <a:latin typeface="Arial" pitchFamily="34" charset="0"/>
                <a:cs typeface="Arial" pitchFamily="34" charset="0"/>
              </a:rPr>
              <a:t>, Jr.</a:t>
            </a:r>
          </a:p>
        </p:txBody>
      </p:sp>
      <p:pic>
        <p:nvPicPr>
          <p:cNvPr id="27654" name="Picture 4"/>
          <p:cNvPicPr>
            <a:picLocks noChangeAspect="1" noChangeArrowheads="1"/>
          </p:cNvPicPr>
          <p:nvPr/>
        </p:nvPicPr>
        <p:blipFill>
          <a:blip r:embed="rId3" cstate="print"/>
          <a:srcRect/>
          <a:stretch>
            <a:fillRect/>
          </a:stretch>
        </p:blipFill>
        <p:spPr bwMode="auto">
          <a:xfrm>
            <a:off x="838200" y="3581400"/>
            <a:ext cx="1620837" cy="2093913"/>
          </a:xfrm>
          <a:prstGeom prst="rect">
            <a:avLst/>
          </a:prstGeom>
          <a:ln>
            <a:noFill/>
          </a:ln>
          <a:effectLst>
            <a:outerShdw blurRad="292100" dist="139700" dir="2700000" algn="tl" rotWithShape="0">
              <a:srgbClr val="333333">
                <a:alpha val="65000"/>
              </a:srgbClr>
            </a:outerShdw>
          </a:effectLst>
        </p:spPr>
      </p:pic>
      <p:pic>
        <p:nvPicPr>
          <p:cNvPr id="27655" name="Picture 5"/>
          <p:cNvPicPr>
            <a:picLocks noChangeAspect="1" noChangeArrowheads="1"/>
          </p:cNvPicPr>
          <p:nvPr/>
        </p:nvPicPr>
        <p:blipFill>
          <a:blip r:embed="rId4" cstate="print"/>
          <a:srcRect/>
          <a:stretch>
            <a:fillRect/>
          </a:stretch>
        </p:blipFill>
        <p:spPr bwMode="auto">
          <a:xfrm>
            <a:off x="3759200" y="1349375"/>
            <a:ext cx="1944688" cy="2405063"/>
          </a:xfrm>
          <a:prstGeom prst="rect">
            <a:avLst/>
          </a:prstGeom>
          <a:ln>
            <a:noFill/>
          </a:ln>
          <a:effectLst>
            <a:outerShdw blurRad="292100" dist="139700" dir="2700000" algn="tl" rotWithShape="0">
              <a:srgbClr val="333333">
                <a:alpha val="65000"/>
              </a:srgbClr>
            </a:outerShdw>
          </a:effectLst>
        </p:spPr>
      </p:pic>
      <p:sp>
        <p:nvSpPr>
          <p:cNvPr id="41992" name="Rectangle 13"/>
          <p:cNvSpPr>
            <a:spLocks noChangeArrowheads="1"/>
          </p:cNvSpPr>
          <p:nvPr/>
        </p:nvSpPr>
        <p:spPr bwMode="auto">
          <a:xfrm>
            <a:off x="3505200" y="3754438"/>
            <a:ext cx="2563522"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General Richard E. Cavazos</a:t>
            </a:r>
          </a:p>
        </p:txBody>
      </p:sp>
      <p:pic>
        <p:nvPicPr>
          <p:cNvPr id="27657" name="Picture 7"/>
          <p:cNvPicPr>
            <a:picLocks noChangeAspect="1" noChangeArrowheads="1"/>
          </p:cNvPicPr>
          <p:nvPr/>
        </p:nvPicPr>
        <p:blipFill>
          <a:blip r:embed="rId5" cstate="print"/>
          <a:srcRect/>
          <a:stretch>
            <a:fillRect/>
          </a:stretch>
        </p:blipFill>
        <p:spPr bwMode="auto">
          <a:xfrm>
            <a:off x="3810000" y="4191000"/>
            <a:ext cx="1511300" cy="1955800"/>
          </a:xfrm>
          <a:prstGeom prst="rect">
            <a:avLst/>
          </a:prstGeom>
          <a:ln>
            <a:noFill/>
          </a:ln>
          <a:effectLst>
            <a:outerShdw blurRad="292100" dist="139700" dir="2700000" algn="tl" rotWithShape="0">
              <a:srgbClr val="333333">
                <a:alpha val="65000"/>
              </a:srgbClr>
            </a:outerShdw>
          </a:effectLst>
        </p:spPr>
      </p:pic>
      <p:sp>
        <p:nvSpPr>
          <p:cNvPr id="41994" name="Rectangle 16"/>
          <p:cNvSpPr>
            <a:spLocks noChangeArrowheads="1"/>
          </p:cNvSpPr>
          <p:nvPr/>
        </p:nvSpPr>
        <p:spPr bwMode="auto">
          <a:xfrm>
            <a:off x="3796400" y="6096000"/>
            <a:ext cx="1537600"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Edward Hidalgo</a:t>
            </a:r>
          </a:p>
        </p:txBody>
      </p:sp>
      <p:pic>
        <p:nvPicPr>
          <p:cNvPr id="27659" name="Picture 8"/>
          <p:cNvPicPr>
            <a:picLocks noChangeAspect="1" noChangeArrowheads="1"/>
          </p:cNvPicPr>
          <p:nvPr/>
        </p:nvPicPr>
        <p:blipFill>
          <a:blip r:embed="rId6" cstate="print"/>
          <a:srcRect/>
          <a:stretch>
            <a:fillRect/>
          </a:stretch>
        </p:blipFill>
        <p:spPr bwMode="auto">
          <a:xfrm>
            <a:off x="6604000" y="1222375"/>
            <a:ext cx="1706563" cy="2274888"/>
          </a:xfrm>
          <a:prstGeom prst="rect">
            <a:avLst/>
          </a:prstGeom>
          <a:ln>
            <a:noFill/>
          </a:ln>
          <a:effectLst>
            <a:outerShdw blurRad="292100" dist="139700" dir="2700000" algn="tl" rotWithShape="0">
              <a:srgbClr val="333333">
                <a:alpha val="65000"/>
              </a:srgbClr>
            </a:outerShdw>
          </a:effectLst>
        </p:spPr>
      </p:pic>
      <p:sp>
        <p:nvSpPr>
          <p:cNvPr id="41996" name="Rectangle 18"/>
          <p:cNvSpPr>
            <a:spLocks noChangeArrowheads="1"/>
          </p:cNvSpPr>
          <p:nvPr/>
        </p:nvSpPr>
        <p:spPr bwMode="auto">
          <a:xfrm>
            <a:off x="6157686" y="3463246"/>
            <a:ext cx="2731838"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Secretary of Labor Hilda Solis</a:t>
            </a:r>
          </a:p>
        </p:txBody>
      </p:sp>
      <p:pic>
        <p:nvPicPr>
          <p:cNvPr id="27661" name="Picture 9"/>
          <p:cNvPicPr>
            <a:picLocks noChangeAspect="1" noChangeArrowheads="1"/>
          </p:cNvPicPr>
          <p:nvPr/>
        </p:nvPicPr>
        <p:blipFill>
          <a:blip r:embed="rId7" cstate="print"/>
          <a:srcRect/>
          <a:stretch>
            <a:fillRect/>
          </a:stretch>
        </p:blipFill>
        <p:spPr bwMode="auto">
          <a:xfrm>
            <a:off x="180975" y="1196975"/>
            <a:ext cx="1341438" cy="1749425"/>
          </a:xfrm>
          <a:prstGeom prst="rect">
            <a:avLst/>
          </a:prstGeom>
          <a:ln>
            <a:noFill/>
          </a:ln>
          <a:effectLst>
            <a:outerShdw blurRad="292100" dist="139700" dir="2700000" algn="tl" rotWithShape="0">
              <a:srgbClr val="333333">
                <a:alpha val="65000"/>
              </a:srgbClr>
            </a:outerShdw>
          </a:effectLst>
        </p:spPr>
      </p:pic>
      <p:pic>
        <p:nvPicPr>
          <p:cNvPr id="27662" name="Picture 10"/>
          <p:cNvPicPr>
            <a:picLocks noChangeAspect="1" noChangeArrowheads="1"/>
          </p:cNvPicPr>
          <p:nvPr/>
        </p:nvPicPr>
        <p:blipFill>
          <a:blip r:embed="rId8" cstate="print"/>
          <a:srcRect/>
          <a:stretch>
            <a:fillRect/>
          </a:stretch>
        </p:blipFill>
        <p:spPr bwMode="auto">
          <a:xfrm>
            <a:off x="6705600" y="4038600"/>
            <a:ext cx="1655762" cy="2208212"/>
          </a:xfrm>
          <a:prstGeom prst="rect">
            <a:avLst/>
          </a:prstGeom>
          <a:ln>
            <a:noFill/>
          </a:ln>
          <a:effectLst>
            <a:outerShdw blurRad="292100" dist="139700" dir="2700000" algn="tl" rotWithShape="0">
              <a:srgbClr val="333333">
                <a:alpha val="65000"/>
              </a:srgbClr>
            </a:outerShdw>
          </a:effectLst>
        </p:spPr>
      </p:pic>
      <p:sp>
        <p:nvSpPr>
          <p:cNvPr id="41999" name="Rectangle 21"/>
          <p:cNvSpPr>
            <a:spLocks noChangeArrowheads="1"/>
          </p:cNvSpPr>
          <p:nvPr/>
        </p:nvSpPr>
        <p:spPr bwMode="auto">
          <a:xfrm>
            <a:off x="6620093" y="6248400"/>
            <a:ext cx="1914307"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Franklin Chang-Diaz</a:t>
            </a:r>
          </a:p>
        </p:txBody>
      </p:sp>
      <p:sp>
        <p:nvSpPr>
          <p:cNvPr id="18"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idx="1"/>
          </p:nvPr>
        </p:nvPicPr>
        <p:blipFill>
          <a:blip r:embed="rId2" cstate="email"/>
          <a:srcRect/>
          <a:stretch>
            <a:fillRect/>
          </a:stretch>
        </p:blipFill>
        <p:spPr>
          <a:xfrm>
            <a:off x="87084" y="1064926"/>
            <a:ext cx="4056742" cy="2621704"/>
          </a:xfrm>
          <a:effectLst>
            <a:softEdge rad="112500"/>
          </a:effectLst>
        </p:spPr>
      </p:pic>
      <p:pic>
        <p:nvPicPr>
          <p:cNvPr id="61443" name="Picture 3"/>
          <p:cNvPicPr>
            <a:picLocks noChangeAspect="1" noChangeArrowheads="1"/>
          </p:cNvPicPr>
          <p:nvPr/>
        </p:nvPicPr>
        <p:blipFill>
          <a:blip r:embed="rId3" cstate="email"/>
          <a:srcRect/>
          <a:stretch>
            <a:fillRect/>
          </a:stretch>
        </p:blipFill>
        <p:spPr bwMode="auto">
          <a:xfrm>
            <a:off x="4267200" y="1074057"/>
            <a:ext cx="2801833" cy="2123167"/>
          </a:xfrm>
          <a:prstGeom prst="rect">
            <a:avLst/>
          </a:prstGeom>
          <a:ln>
            <a:noFill/>
          </a:ln>
          <a:effectLst>
            <a:softEdge rad="112500"/>
          </a:effectLst>
        </p:spPr>
      </p:pic>
      <p:sp>
        <p:nvSpPr>
          <p:cNvPr id="43012" name="TextBox 6"/>
          <p:cNvSpPr txBox="1">
            <a:spLocks noChangeArrowheads="1"/>
          </p:cNvSpPr>
          <p:nvPr/>
        </p:nvSpPr>
        <p:spPr bwMode="auto">
          <a:xfrm>
            <a:off x="5156324" y="3149600"/>
            <a:ext cx="1104533" cy="307777"/>
          </a:xfrm>
          <a:prstGeom prst="rect">
            <a:avLst/>
          </a:prstGeom>
          <a:noFill/>
          <a:ln w="9525">
            <a:noFill/>
            <a:miter lim="800000"/>
            <a:headEnd/>
            <a:tailEnd/>
          </a:ln>
        </p:spPr>
        <p:txBody>
          <a:bodyPr wrap="none">
            <a:spAutoFit/>
          </a:bodyPr>
          <a:lstStyle/>
          <a:p>
            <a:r>
              <a:rPr lang="en-US" sz="1400" b="1" dirty="0" err="1">
                <a:latin typeface="Arial" pitchFamily="34" charset="0"/>
                <a:cs typeface="Arial" pitchFamily="34" charset="0"/>
              </a:rPr>
              <a:t>Desi</a:t>
            </a:r>
            <a:r>
              <a:rPr lang="en-US" sz="1400" b="1" dirty="0">
                <a:latin typeface="Arial" pitchFamily="34" charset="0"/>
                <a:cs typeface="Arial" pitchFamily="34" charset="0"/>
              </a:rPr>
              <a:t> </a:t>
            </a:r>
            <a:r>
              <a:rPr lang="en-US" sz="1400" b="1" dirty="0" err="1">
                <a:latin typeface="Arial" pitchFamily="34" charset="0"/>
                <a:cs typeface="Arial" pitchFamily="34" charset="0"/>
              </a:rPr>
              <a:t>Arnaz</a:t>
            </a:r>
            <a:endParaRPr lang="en-US" sz="1400" b="1" dirty="0">
              <a:latin typeface="Arial" pitchFamily="34" charset="0"/>
              <a:cs typeface="Arial" pitchFamily="34" charset="0"/>
            </a:endParaRPr>
          </a:p>
        </p:txBody>
      </p:sp>
      <p:pic>
        <p:nvPicPr>
          <p:cNvPr id="43013" name="Picture 4"/>
          <p:cNvPicPr>
            <a:picLocks noChangeAspect="1" noChangeArrowheads="1"/>
          </p:cNvPicPr>
          <p:nvPr/>
        </p:nvPicPr>
        <p:blipFill>
          <a:blip r:embed="rId4" cstate="print"/>
          <a:srcRect/>
          <a:stretch>
            <a:fillRect/>
          </a:stretch>
        </p:blipFill>
        <p:spPr bwMode="auto">
          <a:xfrm>
            <a:off x="254000" y="3722688"/>
            <a:ext cx="2857500" cy="2219325"/>
          </a:xfrm>
          <a:prstGeom prst="rect">
            <a:avLst/>
          </a:prstGeom>
          <a:noFill/>
          <a:ln w="9525">
            <a:noFill/>
            <a:miter lim="800000"/>
            <a:headEnd/>
            <a:tailEnd/>
          </a:ln>
        </p:spPr>
      </p:pic>
      <p:sp>
        <p:nvSpPr>
          <p:cNvPr id="43014" name="TextBox 8"/>
          <p:cNvSpPr txBox="1">
            <a:spLocks noChangeArrowheads="1"/>
          </p:cNvSpPr>
          <p:nvPr/>
        </p:nvSpPr>
        <p:spPr bwMode="auto">
          <a:xfrm>
            <a:off x="993775" y="5957888"/>
            <a:ext cx="1677062"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Hispanics in WWI</a:t>
            </a:r>
          </a:p>
        </p:txBody>
      </p:sp>
      <p:pic>
        <p:nvPicPr>
          <p:cNvPr id="28679" name="Picture 6"/>
          <p:cNvPicPr>
            <a:picLocks noChangeAspect="1" noChangeArrowheads="1"/>
          </p:cNvPicPr>
          <p:nvPr/>
        </p:nvPicPr>
        <p:blipFill>
          <a:blip r:embed="rId5" cstate="print"/>
          <a:srcRect/>
          <a:stretch>
            <a:fillRect/>
          </a:stretch>
        </p:blipFill>
        <p:spPr bwMode="auto">
          <a:xfrm>
            <a:off x="3683000" y="3840163"/>
            <a:ext cx="1765300" cy="2139950"/>
          </a:xfrm>
          <a:prstGeom prst="rect">
            <a:avLst/>
          </a:prstGeom>
          <a:ln>
            <a:noFill/>
          </a:ln>
          <a:effectLst>
            <a:outerShdw blurRad="292100" dist="139700" dir="2700000" algn="tl" rotWithShape="0">
              <a:srgbClr val="333333">
                <a:alpha val="65000"/>
              </a:srgbClr>
            </a:outerShdw>
          </a:effectLst>
        </p:spPr>
      </p:pic>
      <p:sp>
        <p:nvSpPr>
          <p:cNvPr id="43016" name="TextBox 13"/>
          <p:cNvSpPr txBox="1">
            <a:spLocks noChangeArrowheads="1"/>
          </p:cNvSpPr>
          <p:nvPr/>
        </p:nvSpPr>
        <p:spPr bwMode="auto">
          <a:xfrm>
            <a:off x="3581400" y="5986463"/>
            <a:ext cx="1931426" cy="307777"/>
          </a:xfrm>
          <a:prstGeom prst="rect">
            <a:avLst/>
          </a:prstGeom>
          <a:noFill/>
          <a:ln w="9525">
            <a:noFill/>
            <a:miter lim="800000"/>
            <a:headEnd/>
            <a:tailEnd/>
          </a:ln>
        </p:spPr>
        <p:txBody>
          <a:bodyPr wrap="none">
            <a:spAutoFit/>
          </a:bodyPr>
          <a:lstStyle/>
          <a:p>
            <a:r>
              <a:rPr lang="en-US" sz="1400" b="1">
                <a:latin typeface="Arial" pitchFamily="34" charset="0"/>
                <a:cs typeface="Arial" pitchFamily="34" charset="0"/>
              </a:rPr>
              <a:t>Gov. Bill Richardson</a:t>
            </a:r>
          </a:p>
        </p:txBody>
      </p:sp>
      <p:pic>
        <p:nvPicPr>
          <p:cNvPr id="28681" name="Picture 8"/>
          <p:cNvPicPr>
            <a:picLocks noChangeAspect="1" noChangeArrowheads="1"/>
          </p:cNvPicPr>
          <p:nvPr/>
        </p:nvPicPr>
        <p:blipFill>
          <a:blip r:embed="rId6" cstate="print"/>
          <a:srcRect/>
          <a:stretch>
            <a:fillRect/>
          </a:stretch>
        </p:blipFill>
        <p:spPr bwMode="auto">
          <a:xfrm>
            <a:off x="6553199" y="3657600"/>
            <a:ext cx="1930893" cy="2209800"/>
          </a:xfrm>
          <a:prstGeom prst="rect">
            <a:avLst/>
          </a:prstGeom>
          <a:ln>
            <a:noFill/>
          </a:ln>
          <a:effectLst>
            <a:outerShdw blurRad="292100" dist="139700" dir="2700000" algn="tl" rotWithShape="0">
              <a:srgbClr val="333333">
                <a:alpha val="65000"/>
              </a:srgbClr>
            </a:outerShdw>
          </a:effectLst>
        </p:spPr>
      </p:pic>
      <p:sp>
        <p:nvSpPr>
          <p:cNvPr id="43018" name="Rectangle 15"/>
          <p:cNvSpPr>
            <a:spLocks noChangeArrowheads="1"/>
          </p:cNvSpPr>
          <p:nvPr/>
        </p:nvSpPr>
        <p:spPr bwMode="auto">
          <a:xfrm>
            <a:off x="6019800" y="6019800"/>
            <a:ext cx="2691763" cy="307777"/>
          </a:xfrm>
          <a:prstGeom prst="rect">
            <a:avLst/>
          </a:prstGeom>
          <a:noFill/>
          <a:ln w="9525">
            <a:noFill/>
            <a:miter lim="800000"/>
            <a:headEnd/>
            <a:tailEnd/>
          </a:ln>
        </p:spPr>
        <p:txBody>
          <a:bodyPr wrap="none">
            <a:spAutoFit/>
          </a:bodyPr>
          <a:lstStyle/>
          <a:p>
            <a:r>
              <a:rPr lang="en-US" sz="1400" b="1">
                <a:latin typeface="Arial" pitchFamily="34" charset="0"/>
                <a:cs typeface="Arial" pitchFamily="34" charset="0"/>
              </a:rPr>
              <a:t>Martin Sheen-Ramon Estevez</a:t>
            </a:r>
          </a:p>
        </p:txBody>
      </p:sp>
      <p:pic>
        <p:nvPicPr>
          <p:cNvPr id="28683" name="Picture 12"/>
          <p:cNvPicPr>
            <a:picLocks noChangeAspect="1" noChangeArrowheads="1"/>
          </p:cNvPicPr>
          <p:nvPr/>
        </p:nvPicPr>
        <p:blipFill>
          <a:blip r:embed="rId7" cstate="print"/>
          <a:srcRect/>
          <a:stretch>
            <a:fillRect/>
          </a:stretch>
        </p:blipFill>
        <p:spPr bwMode="auto">
          <a:xfrm>
            <a:off x="7391400" y="1203325"/>
            <a:ext cx="1228725" cy="1724025"/>
          </a:xfrm>
          <a:prstGeom prst="rect">
            <a:avLst/>
          </a:prstGeom>
          <a:ln>
            <a:noFill/>
          </a:ln>
          <a:effectLst>
            <a:outerShdw blurRad="292100" dist="139700" dir="2700000" algn="tl" rotWithShape="0">
              <a:srgbClr val="333333">
                <a:alpha val="65000"/>
              </a:srgbClr>
            </a:outerShdw>
          </a:effectLst>
        </p:spPr>
      </p:pic>
      <p:sp>
        <p:nvSpPr>
          <p:cNvPr id="43020" name="Rectangle 12"/>
          <p:cNvSpPr>
            <a:spLocks noChangeArrowheads="1"/>
          </p:cNvSpPr>
          <p:nvPr/>
        </p:nvSpPr>
        <p:spPr bwMode="auto">
          <a:xfrm>
            <a:off x="7162800" y="2897188"/>
            <a:ext cx="1824025"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Luis Walter Alvarez</a:t>
            </a:r>
          </a:p>
        </p:txBody>
      </p:sp>
      <p:sp>
        <p:nvSpPr>
          <p:cNvPr id="15"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5"/>
          <p:cNvPicPr>
            <a:picLocks noChangeAspect="1" noChangeArrowheads="1"/>
          </p:cNvPicPr>
          <p:nvPr/>
        </p:nvPicPr>
        <p:blipFill>
          <a:blip r:embed="rId2" cstate="print"/>
          <a:srcRect/>
          <a:stretch>
            <a:fillRect/>
          </a:stretch>
        </p:blipFill>
        <p:spPr bwMode="auto">
          <a:xfrm>
            <a:off x="5902325" y="1190625"/>
            <a:ext cx="3030538" cy="2019300"/>
          </a:xfrm>
          <a:prstGeom prst="rect">
            <a:avLst/>
          </a:prstGeom>
          <a:ln>
            <a:noFill/>
          </a:ln>
          <a:effectLst>
            <a:outerShdw blurRad="292100" dist="139700" dir="2700000" algn="tl" rotWithShape="0">
              <a:srgbClr val="333333">
                <a:alpha val="65000"/>
              </a:srgbClr>
            </a:outerShdw>
          </a:effectLst>
        </p:spPr>
      </p:pic>
      <p:sp>
        <p:nvSpPr>
          <p:cNvPr id="44037" name="Rectangle 6"/>
          <p:cNvSpPr>
            <a:spLocks noChangeArrowheads="1"/>
          </p:cNvSpPr>
          <p:nvPr/>
        </p:nvSpPr>
        <p:spPr bwMode="auto">
          <a:xfrm>
            <a:off x="5834063" y="3248025"/>
            <a:ext cx="3135312" cy="738664"/>
          </a:xfrm>
          <a:prstGeom prst="rect">
            <a:avLst/>
          </a:prstGeom>
          <a:noFill/>
          <a:ln w="9525">
            <a:noFill/>
            <a:miter lim="800000"/>
            <a:headEnd/>
            <a:tailEnd/>
          </a:ln>
        </p:spPr>
        <p:txBody>
          <a:bodyPr>
            <a:spAutoFit/>
          </a:bodyPr>
          <a:lstStyle/>
          <a:p>
            <a:pPr algn="ctr"/>
            <a:r>
              <a:rPr lang="en-US" sz="1400">
                <a:latin typeface="Arial" pitchFamily="34" charset="0"/>
                <a:cs typeface="Arial" pitchFamily="34" charset="0"/>
              </a:rPr>
              <a:t>Vice Adm. D.C. Curtis 3rd Class Petty Officer Ryan Paigo observance Hispanic American Heritage Month</a:t>
            </a:r>
          </a:p>
        </p:txBody>
      </p:sp>
      <p:pic>
        <p:nvPicPr>
          <p:cNvPr id="29702" name="Picture 6"/>
          <p:cNvPicPr>
            <a:picLocks noChangeAspect="1" noChangeArrowheads="1"/>
          </p:cNvPicPr>
          <p:nvPr/>
        </p:nvPicPr>
        <p:blipFill>
          <a:blip r:embed="rId3" cstate="print"/>
          <a:srcRect/>
          <a:stretch>
            <a:fillRect/>
          </a:stretch>
        </p:blipFill>
        <p:spPr bwMode="auto">
          <a:xfrm>
            <a:off x="609600" y="1219200"/>
            <a:ext cx="2362200" cy="2954882"/>
          </a:xfrm>
          <a:prstGeom prst="rect">
            <a:avLst/>
          </a:prstGeom>
          <a:ln>
            <a:noFill/>
          </a:ln>
          <a:effectLst>
            <a:outerShdw blurRad="292100" dist="139700" dir="2700000" algn="tl" rotWithShape="0">
              <a:srgbClr val="333333">
                <a:alpha val="65000"/>
              </a:srgbClr>
            </a:outerShdw>
          </a:effectLst>
        </p:spPr>
      </p:pic>
      <p:sp>
        <p:nvSpPr>
          <p:cNvPr id="44039" name="Rectangle 8"/>
          <p:cNvSpPr>
            <a:spLocks noChangeArrowheads="1"/>
          </p:cNvSpPr>
          <p:nvPr/>
        </p:nvSpPr>
        <p:spPr bwMode="auto">
          <a:xfrm>
            <a:off x="1066800" y="4191000"/>
            <a:ext cx="1411288" cy="307975"/>
          </a:xfrm>
          <a:prstGeom prst="rect">
            <a:avLst/>
          </a:prstGeom>
          <a:noFill/>
          <a:ln w="9525">
            <a:noFill/>
            <a:miter lim="800000"/>
            <a:headEnd/>
            <a:tailEnd/>
          </a:ln>
        </p:spPr>
        <p:txBody>
          <a:bodyPr wrap="none">
            <a:spAutoFit/>
          </a:bodyPr>
          <a:lstStyle/>
          <a:p>
            <a:r>
              <a:rPr lang="en-US" dirty="0"/>
              <a:t>Cesar Romero</a:t>
            </a:r>
          </a:p>
        </p:txBody>
      </p:sp>
      <p:pic>
        <p:nvPicPr>
          <p:cNvPr id="4103" name="Picture 7"/>
          <p:cNvPicPr>
            <a:picLocks noChangeAspect="1" noChangeArrowheads="1"/>
          </p:cNvPicPr>
          <p:nvPr/>
        </p:nvPicPr>
        <p:blipFill>
          <a:blip r:embed="rId4" cstate="print"/>
          <a:srcRect/>
          <a:stretch>
            <a:fillRect/>
          </a:stretch>
        </p:blipFill>
        <p:spPr bwMode="auto">
          <a:xfrm>
            <a:off x="3276600" y="3278187"/>
            <a:ext cx="2414588" cy="2665413"/>
          </a:xfrm>
          <a:prstGeom prst="rect">
            <a:avLst/>
          </a:prstGeom>
          <a:ln>
            <a:noFill/>
          </a:ln>
          <a:effectLst>
            <a:outerShdw blurRad="292100" dist="139700" dir="2700000" algn="tl" rotWithShape="0">
              <a:srgbClr val="333333">
                <a:alpha val="65000"/>
              </a:srgbClr>
            </a:outerShdw>
          </a:effectLst>
        </p:spPr>
      </p:pic>
      <p:sp>
        <p:nvSpPr>
          <p:cNvPr id="44041" name="Rectangle 10"/>
          <p:cNvSpPr>
            <a:spLocks noChangeArrowheads="1"/>
          </p:cNvSpPr>
          <p:nvPr/>
        </p:nvSpPr>
        <p:spPr bwMode="auto">
          <a:xfrm>
            <a:off x="3404301" y="6019800"/>
            <a:ext cx="2284600" cy="307777"/>
          </a:xfrm>
          <a:prstGeom prst="rect">
            <a:avLst/>
          </a:prstGeom>
          <a:noFill/>
          <a:ln w="9525">
            <a:noFill/>
            <a:miter lim="800000"/>
            <a:headEnd/>
            <a:tailEnd/>
          </a:ln>
        </p:spPr>
        <p:txBody>
          <a:bodyPr wrap="none">
            <a:spAutoFit/>
          </a:bodyPr>
          <a:lstStyle/>
          <a:p>
            <a:pPr algn="ctr"/>
            <a:r>
              <a:rPr lang="en-US" sz="1400" dirty="0">
                <a:latin typeface="Arial" pitchFamily="34" charset="0"/>
                <a:cs typeface="Arial" pitchFamily="34" charset="0"/>
              </a:rPr>
              <a:t>General Ricardo Sanchez,</a:t>
            </a:r>
          </a:p>
        </p:txBody>
      </p:sp>
      <p:pic>
        <p:nvPicPr>
          <p:cNvPr id="29706" name="Picture 8"/>
          <p:cNvPicPr>
            <a:picLocks noChangeAspect="1" noChangeArrowheads="1"/>
          </p:cNvPicPr>
          <p:nvPr/>
        </p:nvPicPr>
        <p:blipFill>
          <a:blip r:embed="rId5" cstate="print"/>
          <a:srcRect/>
          <a:stretch>
            <a:fillRect/>
          </a:stretch>
        </p:blipFill>
        <p:spPr bwMode="auto">
          <a:xfrm>
            <a:off x="6916738" y="3984625"/>
            <a:ext cx="1443037" cy="2206625"/>
          </a:xfrm>
          <a:prstGeom prst="rect">
            <a:avLst/>
          </a:prstGeom>
          <a:ln>
            <a:noFill/>
          </a:ln>
          <a:effectLst>
            <a:outerShdw blurRad="292100" dist="139700" dir="2700000" algn="tl" rotWithShape="0">
              <a:srgbClr val="333333">
                <a:alpha val="65000"/>
              </a:srgbClr>
            </a:outerShdw>
          </a:effectLst>
        </p:spPr>
      </p:pic>
      <p:sp>
        <p:nvSpPr>
          <p:cNvPr id="44043" name="Rectangle 12"/>
          <p:cNvSpPr>
            <a:spLocks noChangeArrowheads="1"/>
          </p:cNvSpPr>
          <p:nvPr/>
        </p:nvSpPr>
        <p:spPr bwMode="auto">
          <a:xfrm>
            <a:off x="6746407" y="6192838"/>
            <a:ext cx="1869423" cy="523220"/>
          </a:xfrm>
          <a:prstGeom prst="rect">
            <a:avLst/>
          </a:prstGeom>
          <a:noFill/>
          <a:ln w="9525">
            <a:noFill/>
            <a:miter lim="800000"/>
            <a:headEnd/>
            <a:tailEnd/>
          </a:ln>
        </p:spPr>
        <p:txBody>
          <a:bodyPr wrap="none">
            <a:spAutoFit/>
          </a:bodyPr>
          <a:lstStyle/>
          <a:p>
            <a:pPr algn="ctr"/>
            <a:r>
              <a:rPr lang="en-US" sz="1400">
                <a:latin typeface="Arial" pitchFamily="34" charset="0"/>
                <a:cs typeface="Arial" pitchFamily="34" charset="0"/>
              </a:rPr>
              <a:t>Chief Gunner's Mate </a:t>
            </a:r>
          </a:p>
          <a:p>
            <a:pPr algn="ctr"/>
            <a:r>
              <a:rPr lang="en-US" sz="1400">
                <a:latin typeface="Arial" pitchFamily="34" charset="0"/>
                <a:cs typeface="Arial" pitchFamily="34" charset="0"/>
              </a:rPr>
              <a:t>Joseph B Avile</a:t>
            </a:r>
          </a:p>
        </p:txBody>
      </p:sp>
      <p:sp>
        <p:nvSpPr>
          <p:cNvPr id="14"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cstate="print"/>
          <a:srcRect/>
          <a:stretch>
            <a:fillRect/>
          </a:stretch>
        </p:blipFill>
        <p:spPr>
          <a:xfrm>
            <a:off x="246063" y="1074513"/>
            <a:ext cx="4022725" cy="2670175"/>
          </a:xfrm>
          <a:effectLst>
            <a:outerShdw blurRad="292100" dist="139700" dir="2700000" algn="tl" rotWithShape="0">
              <a:srgbClr val="333333">
                <a:alpha val="65000"/>
              </a:srgbClr>
            </a:outerShdw>
          </a:effectLst>
        </p:spPr>
      </p:pic>
      <p:pic>
        <p:nvPicPr>
          <p:cNvPr id="30723" name="Picture 3"/>
          <p:cNvPicPr>
            <a:picLocks noChangeAspect="1" noChangeArrowheads="1"/>
          </p:cNvPicPr>
          <p:nvPr/>
        </p:nvPicPr>
        <p:blipFill>
          <a:blip r:embed="rId3" cstate="print"/>
          <a:srcRect/>
          <a:stretch>
            <a:fillRect/>
          </a:stretch>
        </p:blipFill>
        <p:spPr bwMode="auto">
          <a:xfrm>
            <a:off x="5033963" y="1064988"/>
            <a:ext cx="3543300" cy="1984375"/>
          </a:xfrm>
          <a:prstGeom prst="rect">
            <a:avLst/>
          </a:prstGeom>
          <a:ln>
            <a:noFill/>
          </a:ln>
          <a:effectLst>
            <a:outerShdw blurRad="292100" dist="139700" dir="2700000" algn="tl" rotWithShape="0">
              <a:srgbClr val="333333">
                <a:alpha val="65000"/>
              </a:srgbClr>
            </a:outerShdw>
          </a:effectLst>
        </p:spPr>
      </p:pic>
      <p:sp>
        <p:nvSpPr>
          <p:cNvPr id="45060" name="Rectangle 5"/>
          <p:cNvSpPr>
            <a:spLocks noChangeArrowheads="1"/>
          </p:cNvSpPr>
          <p:nvPr/>
        </p:nvSpPr>
        <p:spPr bwMode="auto">
          <a:xfrm>
            <a:off x="4968328" y="3028726"/>
            <a:ext cx="3834704" cy="307777"/>
          </a:xfrm>
          <a:prstGeom prst="rect">
            <a:avLst/>
          </a:prstGeom>
          <a:noFill/>
          <a:ln w="9525">
            <a:noFill/>
            <a:miter lim="800000"/>
            <a:headEnd/>
            <a:tailEnd/>
          </a:ln>
        </p:spPr>
        <p:txBody>
          <a:bodyPr wrap="none">
            <a:spAutoFit/>
          </a:bodyPr>
          <a:lstStyle/>
          <a:p>
            <a:pPr algn="ctr"/>
            <a:r>
              <a:rPr lang="en-US" sz="1400" b="1" dirty="0">
                <a:latin typeface="Arial" pitchFamily="34" charset="0"/>
                <a:cs typeface="Arial" pitchFamily="34" charset="0"/>
              </a:rPr>
              <a:t>The first “Ricans” arrived in Hawaii in 1900</a:t>
            </a:r>
          </a:p>
        </p:txBody>
      </p:sp>
      <p:sp>
        <p:nvSpPr>
          <p:cNvPr id="45061" name="Rectangle 6"/>
          <p:cNvSpPr>
            <a:spLocks noChangeArrowheads="1"/>
          </p:cNvSpPr>
          <p:nvPr/>
        </p:nvSpPr>
        <p:spPr bwMode="auto">
          <a:xfrm>
            <a:off x="946789" y="3731988"/>
            <a:ext cx="2587055" cy="307777"/>
          </a:xfrm>
          <a:prstGeom prst="rect">
            <a:avLst/>
          </a:prstGeom>
          <a:noFill/>
          <a:ln w="9525">
            <a:noFill/>
            <a:miter lim="800000"/>
            <a:headEnd/>
            <a:tailEnd/>
          </a:ln>
        </p:spPr>
        <p:txBody>
          <a:bodyPr wrap="none">
            <a:spAutoFit/>
          </a:bodyPr>
          <a:lstStyle/>
          <a:p>
            <a:pPr algn="ctr"/>
            <a:r>
              <a:rPr lang="en-US" sz="1400" b="1">
                <a:latin typeface="Arial" pitchFamily="34" charset="0"/>
                <a:cs typeface="Arial" pitchFamily="34" charset="0"/>
              </a:rPr>
              <a:t>Hispanic Entertainers Today</a:t>
            </a:r>
          </a:p>
        </p:txBody>
      </p:sp>
      <p:pic>
        <p:nvPicPr>
          <p:cNvPr id="30726" name="Picture 7"/>
          <p:cNvPicPr>
            <a:picLocks noChangeAspect="1" noChangeArrowheads="1"/>
          </p:cNvPicPr>
          <p:nvPr/>
        </p:nvPicPr>
        <p:blipFill>
          <a:blip r:embed="rId4" cstate="print"/>
          <a:srcRect/>
          <a:stretch>
            <a:fillRect/>
          </a:stretch>
        </p:blipFill>
        <p:spPr bwMode="auto">
          <a:xfrm>
            <a:off x="5384800" y="3619276"/>
            <a:ext cx="2830513" cy="2586037"/>
          </a:xfrm>
          <a:prstGeom prst="rect">
            <a:avLst/>
          </a:prstGeom>
          <a:ln>
            <a:noFill/>
          </a:ln>
          <a:effectLst>
            <a:outerShdw blurRad="292100" dist="139700" dir="2700000" algn="tl" rotWithShape="0">
              <a:srgbClr val="333333">
                <a:alpha val="65000"/>
              </a:srgbClr>
            </a:outerShdw>
          </a:effectLst>
        </p:spPr>
      </p:pic>
      <p:sp>
        <p:nvSpPr>
          <p:cNvPr id="45063" name="Rectangle 6"/>
          <p:cNvSpPr>
            <a:spLocks noChangeArrowheads="1"/>
          </p:cNvSpPr>
          <p:nvPr/>
        </p:nvSpPr>
        <p:spPr bwMode="auto">
          <a:xfrm>
            <a:off x="5819217" y="6203726"/>
            <a:ext cx="2252541" cy="307777"/>
          </a:xfrm>
          <a:prstGeom prst="rect">
            <a:avLst/>
          </a:prstGeom>
          <a:noFill/>
          <a:ln w="9525">
            <a:noFill/>
            <a:miter lim="800000"/>
            <a:headEnd/>
            <a:tailEnd/>
          </a:ln>
        </p:spPr>
        <p:txBody>
          <a:bodyPr wrap="none">
            <a:spAutoFit/>
          </a:bodyPr>
          <a:lstStyle/>
          <a:p>
            <a:pPr algn="ctr"/>
            <a:r>
              <a:rPr lang="en-US" sz="1400" b="1">
                <a:latin typeface="Arial" pitchFamily="34" charset="0"/>
                <a:cs typeface="Arial" pitchFamily="34" charset="0"/>
              </a:rPr>
              <a:t>Hawaii Mexican Cowboy</a:t>
            </a:r>
          </a:p>
        </p:txBody>
      </p:sp>
      <p:pic>
        <p:nvPicPr>
          <p:cNvPr id="30728" name="Picture 9"/>
          <p:cNvPicPr>
            <a:picLocks noChangeAspect="1" noChangeArrowheads="1"/>
          </p:cNvPicPr>
          <p:nvPr/>
        </p:nvPicPr>
        <p:blipFill>
          <a:blip r:embed="rId5" cstate="print"/>
          <a:srcRect/>
          <a:stretch>
            <a:fillRect/>
          </a:stretch>
        </p:blipFill>
        <p:spPr bwMode="auto">
          <a:xfrm>
            <a:off x="508000" y="4122513"/>
            <a:ext cx="3409950" cy="2193925"/>
          </a:xfrm>
          <a:prstGeom prst="rect">
            <a:avLst/>
          </a:prstGeom>
          <a:ln>
            <a:noFill/>
          </a:ln>
          <a:effectLst>
            <a:outerShdw blurRad="292100" dist="139700" dir="2700000" algn="tl" rotWithShape="0">
              <a:srgbClr val="333333">
                <a:alpha val="65000"/>
              </a:srgbClr>
            </a:outerShdw>
          </a:effectLst>
        </p:spPr>
      </p:pic>
      <p:sp>
        <p:nvSpPr>
          <p:cNvPr id="45065" name="Rectangle 6"/>
          <p:cNvSpPr>
            <a:spLocks noChangeArrowheads="1"/>
          </p:cNvSpPr>
          <p:nvPr/>
        </p:nvSpPr>
        <p:spPr bwMode="auto">
          <a:xfrm>
            <a:off x="726192" y="6359301"/>
            <a:ext cx="3215945" cy="307777"/>
          </a:xfrm>
          <a:prstGeom prst="rect">
            <a:avLst/>
          </a:prstGeom>
          <a:noFill/>
          <a:ln w="9525">
            <a:noFill/>
            <a:miter lim="800000"/>
            <a:headEnd/>
            <a:tailEnd/>
          </a:ln>
        </p:spPr>
        <p:txBody>
          <a:bodyPr wrap="none">
            <a:spAutoFit/>
          </a:bodyPr>
          <a:lstStyle/>
          <a:p>
            <a:pPr algn="ctr"/>
            <a:r>
              <a:rPr lang="en-US" sz="1400" b="1" dirty="0">
                <a:latin typeface="Arial" pitchFamily="34" charset="0"/>
                <a:cs typeface="Arial" pitchFamily="34" charset="0"/>
              </a:rPr>
              <a:t>Hawaii Mexican Cowboy  Musicians</a:t>
            </a:r>
          </a:p>
        </p:txBody>
      </p:sp>
      <p:sp>
        <p:nvSpPr>
          <p:cNvPr id="45067" name="TextBox 13"/>
          <p:cNvSpPr txBox="1">
            <a:spLocks noChangeArrowheads="1"/>
          </p:cNvSpPr>
          <p:nvPr/>
        </p:nvSpPr>
        <p:spPr bwMode="auto">
          <a:xfrm>
            <a:off x="4441825" y="3236913"/>
            <a:ext cx="754063" cy="2678112"/>
          </a:xfrm>
          <a:prstGeom prst="rect">
            <a:avLst/>
          </a:prstGeom>
          <a:noFill/>
          <a:ln w="9525">
            <a:noFill/>
            <a:miter lim="800000"/>
            <a:headEnd/>
            <a:tailEnd/>
          </a:ln>
        </p:spPr>
        <p:txBody>
          <a:bodyPr>
            <a:spAutoFit/>
          </a:bodyPr>
          <a:lstStyle/>
          <a:p>
            <a:r>
              <a:rPr lang="en-US" sz="2400"/>
              <a:t>H</a:t>
            </a:r>
          </a:p>
          <a:p>
            <a:r>
              <a:rPr lang="en-US" sz="2400"/>
              <a:t>A</a:t>
            </a:r>
          </a:p>
          <a:p>
            <a:r>
              <a:rPr lang="en-US" sz="2400"/>
              <a:t>W</a:t>
            </a:r>
          </a:p>
          <a:p>
            <a:r>
              <a:rPr lang="en-US" sz="2400"/>
              <a:t>A</a:t>
            </a:r>
          </a:p>
          <a:p>
            <a:r>
              <a:rPr lang="en-US" sz="2400"/>
              <a:t> I</a:t>
            </a:r>
          </a:p>
          <a:p>
            <a:r>
              <a:rPr lang="en-US" sz="2400"/>
              <a:t> I</a:t>
            </a:r>
          </a:p>
          <a:p>
            <a:endParaRPr lang="en-US" sz="2400"/>
          </a:p>
        </p:txBody>
      </p:sp>
      <p:sp>
        <p:nvSpPr>
          <p:cNvPr id="13"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4"/>
          <p:cNvSpPr txBox="1">
            <a:spLocks noChangeArrowheads="1"/>
          </p:cNvSpPr>
          <p:nvPr/>
        </p:nvSpPr>
        <p:spPr bwMode="auto">
          <a:xfrm>
            <a:off x="1135517" y="6225949"/>
            <a:ext cx="1377300"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Juan Williams</a:t>
            </a:r>
          </a:p>
        </p:txBody>
      </p:sp>
      <p:pic>
        <p:nvPicPr>
          <p:cNvPr id="31747" name="Picture 3"/>
          <p:cNvPicPr>
            <a:picLocks noChangeAspect="1" noChangeArrowheads="1"/>
          </p:cNvPicPr>
          <p:nvPr/>
        </p:nvPicPr>
        <p:blipFill>
          <a:blip r:embed="rId2" cstate="print"/>
          <a:srcRect/>
          <a:stretch>
            <a:fillRect/>
          </a:stretch>
        </p:blipFill>
        <p:spPr bwMode="auto">
          <a:xfrm>
            <a:off x="3733800" y="990599"/>
            <a:ext cx="2057400" cy="2571055"/>
          </a:xfrm>
          <a:prstGeom prst="rect">
            <a:avLst/>
          </a:prstGeom>
          <a:ln>
            <a:noFill/>
          </a:ln>
          <a:effectLst>
            <a:outerShdw blurRad="292100" dist="139700" dir="2700000" algn="tl" rotWithShape="0">
              <a:srgbClr val="333333">
                <a:alpha val="65000"/>
              </a:srgbClr>
            </a:outerShdw>
          </a:effectLst>
        </p:spPr>
      </p:pic>
      <p:sp>
        <p:nvSpPr>
          <p:cNvPr id="46084" name="TextBox 7"/>
          <p:cNvSpPr txBox="1">
            <a:spLocks noChangeArrowheads="1"/>
          </p:cNvSpPr>
          <p:nvPr/>
        </p:nvSpPr>
        <p:spPr bwMode="auto">
          <a:xfrm>
            <a:off x="4038600" y="3505200"/>
            <a:ext cx="1545616"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Antonia </a:t>
            </a:r>
            <a:r>
              <a:rPr lang="en-US" sz="1400" b="1" dirty="0" err="1">
                <a:latin typeface="Arial" pitchFamily="34" charset="0"/>
                <a:cs typeface="Arial" pitchFamily="34" charset="0"/>
              </a:rPr>
              <a:t>Novello</a:t>
            </a:r>
            <a:endParaRPr lang="en-US" sz="1400" b="1" dirty="0">
              <a:latin typeface="Arial" pitchFamily="34" charset="0"/>
              <a:cs typeface="Arial" pitchFamily="34" charset="0"/>
            </a:endParaRPr>
          </a:p>
        </p:txBody>
      </p:sp>
      <p:pic>
        <p:nvPicPr>
          <p:cNvPr id="31749" name="Picture 4"/>
          <p:cNvPicPr>
            <a:picLocks noChangeAspect="1" noChangeArrowheads="1"/>
          </p:cNvPicPr>
          <p:nvPr/>
        </p:nvPicPr>
        <p:blipFill>
          <a:blip r:embed="rId3" cstate="print"/>
          <a:srcRect/>
          <a:stretch>
            <a:fillRect/>
          </a:stretch>
        </p:blipFill>
        <p:spPr bwMode="auto">
          <a:xfrm>
            <a:off x="5114906" y="3976914"/>
            <a:ext cx="3730029" cy="2286000"/>
          </a:xfrm>
          <a:prstGeom prst="rect">
            <a:avLst/>
          </a:prstGeom>
          <a:ln>
            <a:noFill/>
          </a:ln>
          <a:effectLst>
            <a:outerShdw blurRad="292100" dist="139700" dir="2700000" algn="tl" rotWithShape="0">
              <a:srgbClr val="333333">
                <a:alpha val="65000"/>
              </a:srgbClr>
            </a:outerShdw>
          </a:effectLst>
        </p:spPr>
      </p:pic>
      <p:pic>
        <p:nvPicPr>
          <p:cNvPr id="31750" name="Picture 5"/>
          <p:cNvPicPr>
            <a:picLocks noChangeAspect="1" noChangeArrowheads="1"/>
          </p:cNvPicPr>
          <p:nvPr/>
        </p:nvPicPr>
        <p:blipFill>
          <a:blip r:embed="rId4" cstate="print"/>
          <a:srcRect/>
          <a:stretch>
            <a:fillRect/>
          </a:stretch>
        </p:blipFill>
        <p:spPr bwMode="auto">
          <a:xfrm>
            <a:off x="138567" y="3368449"/>
            <a:ext cx="3475037" cy="2873375"/>
          </a:xfrm>
          <a:prstGeom prst="rect">
            <a:avLst/>
          </a:prstGeom>
          <a:ln>
            <a:noFill/>
          </a:ln>
          <a:effectLst>
            <a:outerShdw blurRad="292100" dist="139700" dir="2700000" algn="tl" rotWithShape="0">
              <a:srgbClr val="333333">
                <a:alpha val="65000"/>
              </a:srgbClr>
            </a:outerShdw>
          </a:effectLst>
        </p:spPr>
      </p:pic>
      <p:sp>
        <p:nvSpPr>
          <p:cNvPr id="46087" name="Rectangle 11"/>
          <p:cNvSpPr>
            <a:spLocks noChangeArrowheads="1"/>
          </p:cNvSpPr>
          <p:nvPr/>
        </p:nvSpPr>
        <p:spPr bwMode="auto">
          <a:xfrm>
            <a:off x="6693373" y="6259937"/>
            <a:ext cx="1231427" cy="307777"/>
          </a:xfrm>
          <a:prstGeom prst="rect">
            <a:avLst/>
          </a:prstGeom>
          <a:noFill/>
          <a:ln w="9525">
            <a:noFill/>
            <a:miter lim="800000"/>
            <a:headEnd/>
            <a:tailEnd/>
          </a:ln>
        </p:spPr>
        <p:txBody>
          <a:bodyPr wrap="none">
            <a:spAutoFit/>
          </a:bodyPr>
          <a:lstStyle/>
          <a:p>
            <a:r>
              <a:rPr lang="en-US" sz="1400" b="1" dirty="0">
                <a:latin typeface="Arial" pitchFamily="34" charset="0"/>
                <a:cs typeface="Arial" pitchFamily="34" charset="0"/>
              </a:rPr>
              <a:t>Erik Estrada</a:t>
            </a:r>
          </a:p>
        </p:txBody>
      </p:sp>
      <p:sp>
        <p:nvSpPr>
          <p:cNvPr id="10"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0" y="0"/>
            <a:ext cx="9144000" cy="15875"/>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47107" name="AutoShape 3" descr="http://www.ysu.edu/workplacediversity/images/diversity_logo.jpg"/>
          <p:cNvSpPr>
            <a:spLocks noChangeAspect="1" noChangeArrowheads="1"/>
          </p:cNvSpPr>
          <p:nvPr/>
        </p:nvSpPr>
        <p:spPr bwMode="auto">
          <a:xfrm>
            <a:off x="0" y="1620838"/>
            <a:ext cx="304800" cy="304800"/>
          </a:xfrm>
          <a:prstGeom prst="rect">
            <a:avLst/>
          </a:prstGeom>
          <a:noFill/>
          <a:ln w="9525">
            <a:noFill/>
            <a:miter lim="800000"/>
            <a:headEnd/>
            <a:tailEnd/>
          </a:ln>
        </p:spPr>
        <p:txBody>
          <a:bodyPr/>
          <a:lstStyle/>
          <a:p>
            <a:endParaRPr lang="en-US"/>
          </a:p>
        </p:txBody>
      </p:sp>
      <p:grpSp>
        <p:nvGrpSpPr>
          <p:cNvPr id="2" name="Group 24"/>
          <p:cNvGrpSpPr>
            <a:grpSpLocks/>
          </p:cNvGrpSpPr>
          <p:nvPr/>
        </p:nvGrpSpPr>
        <p:grpSpPr bwMode="auto">
          <a:xfrm>
            <a:off x="1611313" y="1885950"/>
            <a:ext cx="6226175" cy="3468688"/>
            <a:chOff x="153309" y="1147989"/>
            <a:chExt cx="4297859" cy="2152650"/>
          </a:xfrm>
        </p:grpSpPr>
        <p:pic>
          <p:nvPicPr>
            <p:cNvPr id="47111" name="Picture 8"/>
            <p:cNvPicPr>
              <a:picLocks noChangeAspect="1" noChangeArrowheads="1"/>
            </p:cNvPicPr>
            <p:nvPr/>
          </p:nvPicPr>
          <p:blipFill>
            <a:blip r:embed="rId2" cstate="print"/>
            <a:srcRect/>
            <a:stretch>
              <a:fillRect/>
            </a:stretch>
          </p:blipFill>
          <p:spPr bwMode="auto">
            <a:xfrm>
              <a:off x="153309" y="1147989"/>
              <a:ext cx="2857500" cy="2152650"/>
            </a:xfrm>
            <a:prstGeom prst="rect">
              <a:avLst/>
            </a:prstGeom>
            <a:noFill/>
            <a:ln w="9525">
              <a:noFill/>
              <a:miter lim="800000"/>
              <a:headEnd/>
              <a:tailEnd/>
            </a:ln>
          </p:spPr>
        </p:pic>
        <p:pic>
          <p:nvPicPr>
            <p:cNvPr id="47112" name="Picture 22"/>
            <p:cNvPicPr>
              <a:picLocks noChangeAspect="1" noChangeArrowheads="1"/>
            </p:cNvPicPr>
            <p:nvPr/>
          </p:nvPicPr>
          <p:blipFill>
            <a:blip r:embed="rId3" cstate="print"/>
            <a:srcRect/>
            <a:stretch>
              <a:fillRect/>
            </a:stretch>
          </p:blipFill>
          <p:spPr bwMode="auto">
            <a:xfrm>
              <a:off x="3007875" y="1767102"/>
              <a:ext cx="1443293" cy="961594"/>
            </a:xfrm>
            <a:prstGeom prst="rect">
              <a:avLst/>
            </a:prstGeom>
            <a:noFill/>
            <a:ln w="9525">
              <a:noFill/>
              <a:miter lim="800000"/>
              <a:headEnd/>
              <a:tailEnd/>
            </a:ln>
          </p:spPr>
        </p:pic>
      </p:grpSp>
      <p:sp>
        <p:nvSpPr>
          <p:cNvPr id="8" name="Title 1"/>
          <p:cNvSpPr txBox="1">
            <a:spLocks/>
          </p:cNvSpPr>
          <p:nvPr/>
        </p:nvSpPr>
        <p:spPr bwMode="auto">
          <a:xfrm>
            <a:off x="958850" y="5319713"/>
            <a:ext cx="7772400" cy="1143000"/>
          </a:xfrm>
          <a:prstGeom prst="rect">
            <a:avLst/>
          </a:prstGeom>
          <a:noFill/>
          <a:ln w="9525">
            <a:noFill/>
            <a:miter lim="800000"/>
            <a:headEnd/>
            <a:tailEnd/>
          </a:ln>
        </p:spPr>
        <p:txBody>
          <a:bodyPr anchor="ctr"/>
          <a:lstStyle/>
          <a:p>
            <a:pPr algn="ctr" eaLnBrk="0" hangingPunct="0">
              <a:defRPr/>
            </a:pPr>
            <a:r>
              <a:rPr lang="en-US" sz="3200" kern="0">
                <a:solidFill>
                  <a:schemeClr val="tx2"/>
                </a:solidFill>
                <a:latin typeface="+mj-lt"/>
                <a:ea typeface="+mj-ea"/>
                <a:cs typeface="+mj-cs"/>
              </a:rPr>
              <a:t>Celebrate!</a:t>
            </a:r>
            <a:endParaRPr lang="en-US" sz="3200" kern="0" dirty="0">
              <a:solidFill>
                <a:schemeClr val="tx2"/>
              </a:solidFill>
              <a:latin typeface="+mj-lt"/>
              <a:ea typeface="+mj-ea"/>
              <a:cs typeface="+mj-cs"/>
            </a:endParaRPr>
          </a:p>
        </p:txBody>
      </p:sp>
      <p:sp>
        <p:nvSpPr>
          <p:cNvPr id="10"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363538" y="2446338"/>
            <a:ext cx="8548687" cy="3478212"/>
          </a:xfrm>
          <a:prstGeom prst="rect">
            <a:avLst/>
          </a:prstGeom>
          <a:noFill/>
          <a:ln w="9525">
            <a:noFill/>
            <a:miter lim="800000"/>
            <a:headEnd/>
            <a:tailEnd/>
          </a:ln>
        </p:spPr>
        <p:txBody>
          <a:bodyPr>
            <a:spAutoFit/>
          </a:bodyPr>
          <a:lstStyle/>
          <a:p>
            <a:r>
              <a:rPr lang="en-US" sz="2000" b="0">
                <a:latin typeface="Arial" pitchFamily="34" charset="0"/>
                <a:cs typeface="Arial" pitchFamily="34" charset="0"/>
              </a:rPr>
              <a:t>According to this Census, 50.5 million people or 16% of the population are of Hispanic or Latino origin. This represents a significant increase from 2000, which registered the Hispanic population at 35.3 million or 13% of the total U.S. population. </a:t>
            </a:r>
          </a:p>
          <a:p>
            <a:endParaRPr lang="en-US" sz="2000" b="0">
              <a:latin typeface="Arial" pitchFamily="34" charset="0"/>
              <a:cs typeface="Arial" pitchFamily="34" charset="0"/>
            </a:endParaRPr>
          </a:p>
          <a:p>
            <a:r>
              <a:rPr lang="en-US" sz="2000" b="0">
                <a:latin typeface="Arial" pitchFamily="34" charset="0"/>
                <a:cs typeface="Arial" pitchFamily="34" charset="0"/>
              </a:rPr>
              <a:t>Please share in this special annual tribute by learning and celebrating the generations of Hispanic Americans who have positively influenced and enriched our nation and society.</a:t>
            </a:r>
            <a:br>
              <a:rPr lang="en-US" sz="2000" b="0">
                <a:latin typeface="Arial" pitchFamily="34" charset="0"/>
                <a:cs typeface="Arial" pitchFamily="34" charset="0"/>
              </a:rPr>
            </a:br>
            <a:r>
              <a:rPr lang="en-US" sz="2000" b="0">
                <a:latin typeface="Arial" pitchFamily="34" charset="0"/>
                <a:cs typeface="Arial" pitchFamily="34" charset="0"/>
              </a:rPr>
              <a:t/>
            </a:r>
            <a:br>
              <a:rPr lang="en-US" sz="2000" b="0">
                <a:latin typeface="Arial" pitchFamily="34" charset="0"/>
                <a:cs typeface="Arial" pitchFamily="34" charset="0"/>
              </a:rPr>
            </a:br>
            <a:endParaRPr lang="en-US" sz="2000" b="0">
              <a:latin typeface="Arial" pitchFamily="34" charset="0"/>
              <a:cs typeface="Arial" pitchFamily="34" charset="0"/>
            </a:endParaRPr>
          </a:p>
          <a:p>
            <a:endParaRPr lang="en-US" sz="2000" b="0">
              <a:latin typeface="Arial" pitchFamily="34" charset="0"/>
              <a:cs typeface="Arial" pitchFamily="34" charset="0"/>
            </a:endParaRPr>
          </a:p>
        </p:txBody>
      </p:sp>
      <p:pic>
        <p:nvPicPr>
          <p:cNvPr id="6147" name="Picture 2" descr="http://www.hispanicheritagemonth.org/images/f71c7a996c1f5ef2be5336189928d4e2.jpg"/>
          <p:cNvPicPr>
            <a:picLocks noChangeAspect="1" noChangeArrowheads="1"/>
          </p:cNvPicPr>
          <p:nvPr/>
        </p:nvPicPr>
        <p:blipFill>
          <a:blip r:embed="rId2" cstate="print"/>
          <a:srcRect/>
          <a:stretch>
            <a:fillRect/>
          </a:stretch>
        </p:blipFill>
        <p:spPr bwMode="auto">
          <a:xfrm>
            <a:off x="4532313" y="4706938"/>
            <a:ext cx="1266825" cy="419100"/>
          </a:xfrm>
          <a:prstGeom prst="rect">
            <a:avLst/>
          </a:prstGeom>
          <a:noFill/>
          <a:ln w="9525">
            <a:noFill/>
            <a:miter lim="800000"/>
            <a:headEnd/>
            <a:tailEnd/>
          </a:ln>
        </p:spPr>
      </p:pic>
      <p:pic>
        <p:nvPicPr>
          <p:cNvPr id="6148" name="Picture 4" descr="http://www.colapublib.org/hispanic/hispanicheritage.jpg"/>
          <p:cNvPicPr>
            <a:picLocks noChangeAspect="1" noChangeArrowheads="1"/>
          </p:cNvPicPr>
          <p:nvPr/>
        </p:nvPicPr>
        <p:blipFill>
          <a:blip r:embed="rId3" cstate="print"/>
          <a:srcRect/>
          <a:stretch>
            <a:fillRect/>
          </a:stretch>
        </p:blipFill>
        <p:spPr bwMode="auto">
          <a:xfrm>
            <a:off x="2638425" y="1204913"/>
            <a:ext cx="4286250" cy="952500"/>
          </a:xfrm>
          <a:prstGeom prst="rect">
            <a:avLst/>
          </a:prstGeom>
          <a:noFill/>
          <a:ln w="9525">
            <a:noFill/>
            <a:miter lim="800000"/>
            <a:headEnd/>
            <a:tailEnd/>
          </a:ln>
        </p:spPr>
      </p:pic>
      <p:sp>
        <p:nvSpPr>
          <p:cNvPr id="7" name="Title 1"/>
          <p:cNvSpPr>
            <a:spLocks noGrp="1"/>
          </p:cNvSpPr>
          <p:nvPr>
            <p:ph type="title"/>
          </p:nvPr>
        </p:nvSpPr>
        <p:spPr>
          <a:xfrm>
            <a:off x="733425" y="304800"/>
            <a:ext cx="7772400" cy="1143000"/>
          </a:xfrm>
        </p:spPr>
        <p:txBody>
          <a:bodyPr/>
          <a:lstStyle/>
          <a:p>
            <a:r>
              <a:rPr lang="en-US" sz="3200" dirty="0" smtClean="0">
                <a:latin typeface="Arial" pitchFamily="34" charset="0"/>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diversitystore.com/ds/images/products/H14xL.jpg"/>
          <p:cNvPicPr>
            <a:picLocks noChangeAspect="1" noChangeArrowheads="1"/>
          </p:cNvPicPr>
          <p:nvPr/>
        </p:nvPicPr>
        <p:blipFill>
          <a:blip r:embed="rId2" cstate="print"/>
          <a:srcRect/>
          <a:stretch>
            <a:fillRect/>
          </a:stretch>
        </p:blipFill>
        <p:spPr bwMode="auto">
          <a:xfrm>
            <a:off x="5086350" y="1408113"/>
            <a:ext cx="3763963" cy="4984750"/>
          </a:xfrm>
          <a:prstGeom prst="rect">
            <a:avLst/>
          </a:prstGeom>
          <a:noFill/>
          <a:ln w="9525">
            <a:noFill/>
            <a:miter lim="800000"/>
            <a:headEnd/>
            <a:tailEnd/>
          </a:ln>
        </p:spPr>
      </p:pic>
      <p:pic>
        <p:nvPicPr>
          <p:cNvPr id="7171" name="Picture 2" descr="http://students.adelphi.edu/sa/csi/multicultural/images/hispanic-month-2012.JPG"/>
          <p:cNvPicPr>
            <a:picLocks noChangeAspect="1" noChangeArrowheads="1"/>
          </p:cNvPicPr>
          <p:nvPr/>
        </p:nvPicPr>
        <p:blipFill>
          <a:blip r:embed="rId3" cstate="print">
            <a:clrChange>
              <a:clrFrom>
                <a:srgbClr val="FFF9FF"/>
              </a:clrFrom>
              <a:clrTo>
                <a:srgbClr val="FFF9FF">
                  <a:alpha val="0"/>
                </a:srgbClr>
              </a:clrTo>
            </a:clrChange>
          </a:blip>
          <a:srcRect/>
          <a:stretch>
            <a:fillRect/>
          </a:stretch>
        </p:blipFill>
        <p:spPr bwMode="auto">
          <a:xfrm>
            <a:off x="301625" y="1981200"/>
            <a:ext cx="4476750" cy="3457575"/>
          </a:xfrm>
          <a:prstGeom prst="rect">
            <a:avLst/>
          </a:prstGeom>
          <a:noFill/>
          <a:ln w="9525">
            <a:noFill/>
            <a:miter lim="800000"/>
            <a:headEnd/>
            <a:tailEnd/>
          </a:ln>
        </p:spPr>
      </p:pic>
      <p:sp>
        <p:nvSpPr>
          <p:cNvPr id="6" name="Title 1"/>
          <p:cNvSpPr>
            <a:spLocks noGrp="1"/>
          </p:cNvSpPr>
          <p:nvPr>
            <p:ph type="title"/>
          </p:nvPr>
        </p:nvSpPr>
        <p:spPr>
          <a:xfrm>
            <a:off x="733425" y="304800"/>
            <a:ext cx="7772400" cy="1143000"/>
          </a:xfrm>
        </p:spPr>
        <p:txBody>
          <a:bodyPr/>
          <a:lstStyle/>
          <a:p>
            <a:r>
              <a:rPr lang="en-US" sz="3200" dirty="0" smtClean="0">
                <a:latin typeface="Arial" pitchFamily="34" charset="0"/>
                <a:cs typeface="Arial" pitchFamily="34" charset="0"/>
              </a:rPr>
              <a:t>Hispanic Heritage Month</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http://www.talkradionews.com/wp-content/uploads/2013/03/536146_10151318719328261_1926195467_n.jpg"/>
          <p:cNvPicPr>
            <a:picLocks noChangeAspect="1" noChangeArrowheads="1"/>
          </p:cNvPicPr>
          <p:nvPr/>
        </p:nvPicPr>
        <p:blipFill>
          <a:blip r:embed="rId2" cstate="print"/>
          <a:srcRect/>
          <a:stretch>
            <a:fillRect/>
          </a:stretch>
        </p:blipFill>
        <p:spPr bwMode="auto">
          <a:xfrm>
            <a:off x="42863" y="2406650"/>
            <a:ext cx="3705225" cy="3705225"/>
          </a:xfrm>
          <a:prstGeom prst="rect">
            <a:avLst/>
          </a:prstGeom>
          <a:ln>
            <a:noFill/>
          </a:ln>
          <a:effectLst>
            <a:outerShdw blurRad="292100" dist="139700" dir="2700000" algn="tl" rotWithShape="0">
              <a:srgbClr val="333333">
                <a:alpha val="65000"/>
              </a:srgbClr>
            </a:outerShdw>
          </a:effectLst>
        </p:spPr>
      </p:pic>
      <p:sp>
        <p:nvSpPr>
          <p:cNvPr id="2" name="Rectangle 5"/>
          <p:cNvSpPr>
            <a:spLocks noChangeArrowheads="1"/>
          </p:cNvSpPr>
          <p:nvPr/>
        </p:nvSpPr>
        <p:spPr bwMode="auto">
          <a:xfrm>
            <a:off x="3957638" y="3078163"/>
            <a:ext cx="2617787" cy="3108543"/>
          </a:xfrm>
          <a:prstGeom prst="rect">
            <a:avLst/>
          </a:prstGeom>
          <a:noFill/>
          <a:ln w="9525">
            <a:noFill/>
            <a:miter lim="800000"/>
            <a:headEnd/>
            <a:tailEnd/>
          </a:ln>
        </p:spPr>
        <p:txBody>
          <a:bodyPr>
            <a:spAutoFit/>
          </a:bodyPr>
          <a:lstStyle/>
          <a:p>
            <a:r>
              <a:rPr lang="en-US" sz="1400" b="0" dirty="0">
                <a:latin typeface="Arial" pitchFamily="34" charset="0"/>
                <a:cs typeface="Arial" pitchFamily="34" charset="0"/>
              </a:rPr>
              <a:t>Rep. Rubén Hinojosa</a:t>
            </a:r>
          </a:p>
          <a:p>
            <a:r>
              <a:rPr lang="en-US" sz="1400" b="0" dirty="0">
                <a:latin typeface="Arial" pitchFamily="34" charset="0"/>
                <a:cs typeface="Arial" pitchFamily="34" charset="0"/>
              </a:rPr>
              <a:t>Rep. Linda T. </a:t>
            </a:r>
            <a:r>
              <a:rPr lang="en-US" sz="1400" b="0" dirty="0" err="1">
                <a:latin typeface="Arial" pitchFamily="34" charset="0"/>
                <a:cs typeface="Arial" pitchFamily="34" charset="0"/>
              </a:rPr>
              <a:t>Sánchez</a:t>
            </a:r>
            <a:endParaRPr lang="en-US" sz="1400" b="0" dirty="0">
              <a:latin typeface="Arial" pitchFamily="34" charset="0"/>
              <a:cs typeface="Arial" pitchFamily="34" charset="0"/>
            </a:endParaRPr>
          </a:p>
          <a:p>
            <a:r>
              <a:rPr lang="en-US" sz="1400" b="0" dirty="0">
                <a:latin typeface="Arial" pitchFamily="34" charset="0"/>
                <a:cs typeface="Arial" pitchFamily="34" charset="0"/>
              </a:rPr>
              <a:t>Rep. Xavier Becerra</a:t>
            </a:r>
          </a:p>
          <a:p>
            <a:r>
              <a:rPr lang="en-US" sz="1400" b="0" dirty="0">
                <a:latin typeface="Arial" pitchFamily="34" charset="0"/>
                <a:cs typeface="Arial" pitchFamily="34" charset="0"/>
              </a:rPr>
              <a:t>Rep. Jim Costa</a:t>
            </a:r>
          </a:p>
          <a:p>
            <a:r>
              <a:rPr lang="en-US" sz="1400" b="0" dirty="0">
                <a:latin typeface="Arial" pitchFamily="34" charset="0"/>
                <a:cs typeface="Arial" pitchFamily="34" charset="0"/>
              </a:rPr>
              <a:t>Rep. </a:t>
            </a:r>
            <a:r>
              <a:rPr lang="en-US" sz="1400" b="0" dirty="0" err="1">
                <a:latin typeface="Arial" pitchFamily="34" charset="0"/>
                <a:cs typeface="Arial" pitchFamily="34" charset="0"/>
              </a:rPr>
              <a:t>Raúl</a:t>
            </a:r>
            <a:r>
              <a:rPr lang="en-US" sz="1400" b="0" dirty="0">
                <a:latin typeface="Arial" pitchFamily="34" charset="0"/>
                <a:cs typeface="Arial" pitchFamily="34" charset="0"/>
              </a:rPr>
              <a:t> </a:t>
            </a:r>
            <a:r>
              <a:rPr lang="en-US" sz="1400" b="0" dirty="0" err="1">
                <a:latin typeface="Arial" pitchFamily="34" charset="0"/>
                <a:cs typeface="Arial" pitchFamily="34" charset="0"/>
              </a:rPr>
              <a:t>Grijalva</a:t>
            </a:r>
            <a:endParaRPr lang="en-US" sz="1400" b="0" dirty="0">
              <a:latin typeface="Arial" pitchFamily="34" charset="0"/>
              <a:cs typeface="Arial" pitchFamily="34" charset="0"/>
            </a:endParaRPr>
          </a:p>
          <a:p>
            <a:r>
              <a:rPr lang="en-US" sz="1400" b="0" dirty="0">
                <a:latin typeface="Arial" pitchFamily="34" charset="0"/>
                <a:cs typeface="Arial" pitchFamily="34" charset="0"/>
              </a:rPr>
              <a:t>Senator Robert Menendez</a:t>
            </a:r>
          </a:p>
          <a:p>
            <a:r>
              <a:rPr lang="en-US" sz="1400" b="0" dirty="0">
                <a:latin typeface="Arial" pitchFamily="34" charset="0"/>
                <a:cs typeface="Arial" pitchFamily="34" charset="0"/>
              </a:rPr>
              <a:t>Rep. Ed Pastor</a:t>
            </a:r>
          </a:p>
          <a:p>
            <a:r>
              <a:rPr lang="en-US" sz="1400" b="0" dirty="0">
                <a:latin typeface="Arial" pitchFamily="34" charset="0"/>
                <a:cs typeface="Arial" pitchFamily="34" charset="0"/>
              </a:rPr>
              <a:t>Rep. Tony Cardenas</a:t>
            </a:r>
          </a:p>
          <a:p>
            <a:r>
              <a:rPr lang="en-US" sz="1400" b="0" dirty="0">
                <a:latin typeface="Arial" pitchFamily="34" charset="0"/>
                <a:cs typeface="Arial" pitchFamily="34" charset="0"/>
              </a:rPr>
              <a:t>Rep. Gregorio "</a:t>
            </a:r>
            <a:r>
              <a:rPr lang="en-US" sz="1400" b="0" dirty="0" err="1">
                <a:latin typeface="Arial" pitchFamily="34" charset="0"/>
                <a:cs typeface="Arial" pitchFamily="34" charset="0"/>
              </a:rPr>
              <a:t>Kilili</a:t>
            </a:r>
            <a:r>
              <a:rPr lang="en-US" sz="1400" b="0" dirty="0">
                <a:latin typeface="Arial" pitchFamily="34" charset="0"/>
                <a:cs typeface="Arial" pitchFamily="34" charset="0"/>
              </a:rPr>
              <a:t>" </a:t>
            </a:r>
            <a:r>
              <a:rPr lang="en-US" sz="1400" b="0" dirty="0" err="1">
                <a:latin typeface="Arial" pitchFamily="34" charset="0"/>
                <a:cs typeface="Arial" pitchFamily="34" charset="0"/>
              </a:rPr>
              <a:t>Sablan</a:t>
            </a:r>
            <a:endParaRPr lang="en-US" sz="1400" b="0" dirty="0">
              <a:latin typeface="Arial" pitchFamily="34" charset="0"/>
              <a:cs typeface="Arial" pitchFamily="34" charset="0"/>
            </a:endParaRPr>
          </a:p>
          <a:p>
            <a:r>
              <a:rPr lang="en-US" sz="1400" b="0" dirty="0">
                <a:latin typeface="Arial" pitchFamily="34" charset="0"/>
                <a:cs typeface="Arial" pitchFamily="34" charset="0"/>
              </a:rPr>
              <a:t>Rep. José Serrano</a:t>
            </a:r>
          </a:p>
          <a:p>
            <a:r>
              <a:rPr lang="en-US" sz="1400" b="0" dirty="0">
                <a:latin typeface="Arial" pitchFamily="34" charset="0"/>
                <a:cs typeface="Arial" pitchFamily="34" charset="0"/>
              </a:rPr>
              <a:t>Rep. Nydia Velázquez</a:t>
            </a:r>
          </a:p>
          <a:p>
            <a:r>
              <a:rPr lang="en-US" sz="1400" b="0" dirty="0">
                <a:latin typeface="Arial" pitchFamily="34" charset="0"/>
                <a:cs typeface="Arial" pitchFamily="34" charset="0"/>
              </a:rPr>
              <a:t>Rep. Raul Ruiz</a:t>
            </a:r>
          </a:p>
          <a:p>
            <a:r>
              <a:rPr lang="en-US" sz="1400" b="0" dirty="0">
                <a:latin typeface="Arial" pitchFamily="34" charset="0"/>
                <a:cs typeface="Arial" pitchFamily="34" charset="0"/>
              </a:rPr>
              <a:t>Rep. Juan Vargas</a:t>
            </a:r>
          </a:p>
          <a:p>
            <a:r>
              <a:rPr lang="en-US" sz="1400" b="0" dirty="0">
                <a:latin typeface="Arial" pitchFamily="34" charset="0"/>
                <a:cs typeface="Arial" pitchFamily="34" charset="0"/>
              </a:rPr>
              <a:t>Rep. </a:t>
            </a:r>
            <a:r>
              <a:rPr lang="en-US" sz="1400" b="0" dirty="0" err="1">
                <a:latin typeface="Arial" pitchFamily="34" charset="0"/>
                <a:cs typeface="Arial" pitchFamily="34" charset="0"/>
              </a:rPr>
              <a:t>Filemon</a:t>
            </a:r>
            <a:r>
              <a:rPr lang="en-US" sz="1400" b="0" dirty="0">
                <a:latin typeface="Arial" pitchFamily="34" charset="0"/>
                <a:cs typeface="Arial" pitchFamily="34" charset="0"/>
              </a:rPr>
              <a:t> Vela</a:t>
            </a:r>
          </a:p>
        </p:txBody>
      </p:sp>
      <p:sp>
        <p:nvSpPr>
          <p:cNvPr id="8196" name="Rectangle 7"/>
          <p:cNvSpPr>
            <a:spLocks noChangeArrowheads="1"/>
          </p:cNvSpPr>
          <p:nvPr/>
        </p:nvSpPr>
        <p:spPr bwMode="auto">
          <a:xfrm>
            <a:off x="6475413" y="3086100"/>
            <a:ext cx="2508250" cy="2893100"/>
          </a:xfrm>
          <a:prstGeom prst="rect">
            <a:avLst/>
          </a:prstGeom>
          <a:noFill/>
          <a:ln w="9525">
            <a:noFill/>
            <a:miter lim="800000"/>
            <a:headEnd/>
            <a:tailEnd/>
          </a:ln>
        </p:spPr>
        <p:txBody>
          <a:bodyPr>
            <a:spAutoFit/>
          </a:bodyPr>
          <a:lstStyle/>
          <a:p>
            <a:r>
              <a:rPr lang="en-US" sz="1400" b="0" dirty="0">
                <a:latin typeface="Arial" pitchFamily="34" charset="0"/>
                <a:cs typeface="Arial" pitchFamily="34" charset="0"/>
              </a:rPr>
              <a:t>Rep. Ben Ray </a:t>
            </a:r>
            <a:r>
              <a:rPr lang="en-US" sz="1400" b="0" dirty="0" err="1">
                <a:latin typeface="Arial" pitchFamily="34" charset="0"/>
                <a:cs typeface="Arial" pitchFamily="34" charset="0"/>
              </a:rPr>
              <a:t>Luján</a:t>
            </a:r>
            <a:endParaRPr lang="en-US" sz="1400" b="0" dirty="0">
              <a:latin typeface="Arial" pitchFamily="34" charset="0"/>
              <a:cs typeface="Arial" pitchFamily="34" charset="0"/>
            </a:endParaRPr>
          </a:p>
          <a:p>
            <a:r>
              <a:rPr lang="en-US" sz="1400" b="0" dirty="0">
                <a:latin typeface="Arial" pitchFamily="34" charset="0"/>
                <a:cs typeface="Arial" pitchFamily="34" charset="0"/>
              </a:rPr>
              <a:t>Rep. Michelle Lujan</a:t>
            </a:r>
          </a:p>
          <a:p>
            <a:r>
              <a:rPr lang="en-US" sz="1400" b="0" dirty="0">
                <a:latin typeface="Arial" pitchFamily="34" charset="0"/>
                <a:cs typeface="Arial" pitchFamily="34" charset="0"/>
              </a:rPr>
              <a:t>Rep. Joaquin Castro</a:t>
            </a:r>
          </a:p>
          <a:p>
            <a:r>
              <a:rPr lang="en-US" sz="1400" b="0" dirty="0">
                <a:latin typeface="Arial" pitchFamily="34" charset="0"/>
                <a:cs typeface="Arial" pitchFamily="34" charset="0"/>
              </a:rPr>
              <a:t>Rep. Henry Cuellar</a:t>
            </a:r>
          </a:p>
          <a:p>
            <a:r>
              <a:rPr lang="en-US" sz="1400" b="0" dirty="0">
                <a:latin typeface="Arial" pitchFamily="34" charset="0"/>
                <a:cs typeface="Arial" pitchFamily="34" charset="0"/>
              </a:rPr>
              <a:t>Rep. Luis Gutierrez</a:t>
            </a:r>
          </a:p>
          <a:p>
            <a:r>
              <a:rPr lang="en-US" sz="1400" b="0" dirty="0">
                <a:latin typeface="Arial" pitchFamily="34" charset="0"/>
                <a:cs typeface="Arial" pitchFamily="34" charset="0"/>
              </a:rPr>
              <a:t>Rep. Grace Napolitano</a:t>
            </a:r>
          </a:p>
          <a:p>
            <a:r>
              <a:rPr lang="en-US" sz="1400" b="0" dirty="0">
                <a:latin typeface="Arial" pitchFamily="34" charset="0"/>
                <a:cs typeface="Arial" pitchFamily="34" charset="0"/>
              </a:rPr>
              <a:t>Rep. Pedro </a:t>
            </a:r>
            <a:r>
              <a:rPr lang="en-US" sz="1400" b="0" dirty="0" err="1">
                <a:latin typeface="Arial" pitchFamily="34" charset="0"/>
                <a:cs typeface="Arial" pitchFamily="34" charset="0"/>
              </a:rPr>
              <a:t>Pierluisi</a:t>
            </a:r>
            <a:endParaRPr lang="en-US" sz="1400" b="0" dirty="0">
              <a:latin typeface="Arial" pitchFamily="34" charset="0"/>
              <a:cs typeface="Arial" pitchFamily="34" charset="0"/>
            </a:endParaRPr>
          </a:p>
          <a:p>
            <a:r>
              <a:rPr lang="en-US" sz="1400" b="0" dirty="0">
                <a:latin typeface="Arial" pitchFamily="34" charset="0"/>
                <a:cs typeface="Arial" pitchFamily="34" charset="0"/>
              </a:rPr>
              <a:t>Rep. Lucille Roybal-Allard</a:t>
            </a:r>
          </a:p>
          <a:p>
            <a:r>
              <a:rPr lang="en-US" sz="1400" b="0" dirty="0">
                <a:latin typeface="Arial" pitchFamily="34" charset="0"/>
                <a:cs typeface="Arial" pitchFamily="34" charset="0"/>
              </a:rPr>
              <a:t>Rep. Pete </a:t>
            </a:r>
            <a:r>
              <a:rPr lang="en-US" sz="1400" b="0" dirty="0" err="1">
                <a:latin typeface="Arial" pitchFamily="34" charset="0"/>
                <a:cs typeface="Arial" pitchFamily="34" charset="0"/>
              </a:rPr>
              <a:t>Gallego</a:t>
            </a:r>
            <a:endParaRPr lang="en-US" sz="1400" b="0" dirty="0">
              <a:latin typeface="Arial" pitchFamily="34" charset="0"/>
              <a:cs typeface="Arial" pitchFamily="34" charset="0"/>
            </a:endParaRPr>
          </a:p>
          <a:p>
            <a:r>
              <a:rPr lang="en-US" sz="1400" b="0" dirty="0">
                <a:latin typeface="Arial" pitchFamily="34" charset="0"/>
                <a:cs typeface="Arial" pitchFamily="34" charset="0"/>
              </a:rPr>
              <a:t>Rep. </a:t>
            </a:r>
            <a:r>
              <a:rPr lang="en-US" sz="1400" b="0" dirty="0" err="1">
                <a:latin typeface="Arial" pitchFamily="34" charset="0"/>
                <a:cs typeface="Arial" pitchFamily="34" charset="0"/>
              </a:rPr>
              <a:t>Albio</a:t>
            </a:r>
            <a:r>
              <a:rPr lang="en-US" sz="1400" b="0" dirty="0">
                <a:latin typeface="Arial" pitchFamily="34" charset="0"/>
                <a:cs typeface="Arial" pitchFamily="34" charset="0"/>
              </a:rPr>
              <a:t> Sires</a:t>
            </a:r>
          </a:p>
          <a:p>
            <a:r>
              <a:rPr lang="en-US" sz="1400" b="0" dirty="0">
                <a:latin typeface="Arial" pitchFamily="34" charset="0"/>
                <a:cs typeface="Arial" pitchFamily="34" charset="0"/>
              </a:rPr>
              <a:t>Rep. Gloria </a:t>
            </a:r>
            <a:r>
              <a:rPr lang="en-US" sz="1400" b="0" dirty="0" err="1">
                <a:latin typeface="Arial" pitchFamily="34" charset="0"/>
                <a:cs typeface="Arial" pitchFamily="34" charset="0"/>
              </a:rPr>
              <a:t>Negrete</a:t>
            </a:r>
            <a:r>
              <a:rPr lang="en-US" sz="1400" b="0" dirty="0">
                <a:latin typeface="Arial" pitchFamily="34" charset="0"/>
                <a:cs typeface="Arial" pitchFamily="34" charset="0"/>
              </a:rPr>
              <a:t> McLeod</a:t>
            </a:r>
          </a:p>
          <a:p>
            <a:r>
              <a:rPr lang="en-US" sz="1400" b="0" dirty="0">
                <a:latin typeface="Arial" pitchFamily="34" charset="0"/>
                <a:cs typeface="Arial" pitchFamily="34" charset="0"/>
              </a:rPr>
              <a:t>Rep. Loretta Sanchez</a:t>
            </a:r>
          </a:p>
          <a:p>
            <a:r>
              <a:rPr lang="en-US" sz="1400" b="0" dirty="0">
                <a:latin typeface="Arial" pitchFamily="34" charset="0"/>
                <a:cs typeface="Arial" pitchFamily="34" charset="0"/>
              </a:rPr>
              <a:t>Rep. Joe Garcia</a:t>
            </a:r>
          </a:p>
        </p:txBody>
      </p:sp>
      <p:sp>
        <p:nvSpPr>
          <p:cNvPr id="8197" name="Rectangle 8"/>
          <p:cNvSpPr>
            <a:spLocks noChangeArrowheads="1"/>
          </p:cNvSpPr>
          <p:nvPr/>
        </p:nvSpPr>
        <p:spPr bwMode="auto">
          <a:xfrm>
            <a:off x="3940175" y="2233136"/>
            <a:ext cx="4768850" cy="738664"/>
          </a:xfrm>
          <a:prstGeom prst="rect">
            <a:avLst/>
          </a:prstGeom>
          <a:noFill/>
          <a:ln w="9525">
            <a:noFill/>
            <a:miter lim="800000"/>
            <a:headEnd/>
            <a:tailEnd/>
          </a:ln>
        </p:spPr>
        <p:txBody>
          <a:bodyPr>
            <a:spAutoFit/>
          </a:bodyPr>
          <a:lstStyle/>
          <a:p>
            <a:pPr algn="just"/>
            <a:r>
              <a:rPr lang="en-US" sz="1400" b="0" dirty="0">
                <a:latin typeface="Arial" pitchFamily="34" charset="0"/>
                <a:cs typeface="Arial" pitchFamily="34" charset="0"/>
              </a:rPr>
              <a:t>The CHC is dedicated to voicing and advancing, through the legislative process, issues that affect Hispanics in the United States, Puerto Rico and U.S. Territories.</a:t>
            </a:r>
          </a:p>
        </p:txBody>
      </p:sp>
      <p:sp>
        <p:nvSpPr>
          <p:cNvPr id="8198" name="Rectangle 9"/>
          <p:cNvSpPr>
            <a:spLocks noChangeArrowheads="1"/>
          </p:cNvSpPr>
          <p:nvPr/>
        </p:nvSpPr>
        <p:spPr bwMode="auto">
          <a:xfrm>
            <a:off x="2065338" y="1143000"/>
            <a:ext cx="4902200" cy="400110"/>
          </a:xfrm>
          <a:prstGeom prst="rect">
            <a:avLst/>
          </a:prstGeom>
          <a:noFill/>
          <a:ln w="9525">
            <a:noFill/>
            <a:miter lim="800000"/>
            <a:headEnd/>
            <a:tailEnd/>
          </a:ln>
        </p:spPr>
        <p:txBody>
          <a:bodyPr>
            <a:spAutoFit/>
          </a:bodyPr>
          <a:lstStyle/>
          <a:p>
            <a:pPr algn="ctr"/>
            <a:r>
              <a:rPr lang="en-US" sz="2000" i="1" dirty="0">
                <a:latin typeface="Arial" pitchFamily="34" charset="0"/>
                <a:cs typeface="Arial" pitchFamily="34" charset="0"/>
              </a:rPr>
              <a:t>Congressional Hispanic Caucus</a:t>
            </a:r>
            <a:r>
              <a:rPr lang="en-US" sz="2000" dirty="0">
                <a:latin typeface="Arial" pitchFamily="34" charset="0"/>
                <a:cs typeface="Arial" pitchFamily="34" charset="0"/>
              </a:rPr>
              <a:t> (CHC)</a:t>
            </a:r>
          </a:p>
        </p:txBody>
      </p:sp>
      <p:sp>
        <p:nvSpPr>
          <p:cNvPr id="9"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Hispanic Heritage Month</a:t>
            </a:r>
            <a:endPar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Official Supreme Court photo of Sonia Sotomayor"/>
          <p:cNvPicPr>
            <a:picLocks noChangeAspect="1" noChangeArrowheads="1"/>
          </p:cNvPicPr>
          <p:nvPr/>
        </p:nvPicPr>
        <p:blipFill>
          <a:blip r:embed="rId2" cstate="print"/>
          <a:srcRect/>
          <a:stretch>
            <a:fillRect/>
          </a:stretch>
        </p:blipFill>
        <p:spPr bwMode="auto">
          <a:xfrm>
            <a:off x="188912" y="2120418"/>
            <a:ext cx="2630487" cy="3289782"/>
          </a:xfrm>
          <a:prstGeom prst="rect">
            <a:avLst/>
          </a:prstGeom>
          <a:ln>
            <a:noFill/>
          </a:ln>
          <a:effectLst>
            <a:outerShdw blurRad="292100" dist="139700" dir="2700000" algn="tl" rotWithShape="0">
              <a:srgbClr val="333333">
                <a:alpha val="65000"/>
              </a:srgbClr>
            </a:outerShdw>
          </a:effectLst>
        </p:spPr>
      </p:pic>
      <p:sp>
        <p:nvSpPr>
          <p:cNvPr id="9219" name="Rectangle 6"/>
          <p:cNvSpPr>
            <a:spLocks noChangeArrowheads="1"/>
          </p:cNvSpPr>
          <p:nvPr/>
        </p:nvSpPr>
        <p:spPr bwMode="auto">
          <a:xfrm>
            <a:off x="2989485" y="1600200"/>
            <a:ext cx="5864225" cy="4524315"/>
          </a:xfrm>
          <a:prstGeom prst="rect">
            <a:avLst/>
          </a:prstGeom>
          <a:noFill/>
          <a:ln w="9525">
            <a:noFill/>
            <a:miter lim="800000"/>
            <a:headEnd/>
            <a:tailEnd/>
          </a:ln>
        </p:spPr>
        <p:txBody>
          <a:bodyPr>
            <a:spAutoFit/>
          </a:bodyPr>
          <a:lstStyle/>
          <a:p>
            <a:pPr algn="just"/>
            <a:r>
              <a:rPr lang="en-US" sz="1600" b="0" dirty="0">
                <a:latin typeface="Arial" pitchFamily="34" charset="0"/>
                <a:cs typeface="Arial" pitchFamily="34" charset="0"/>
              </a:rPr>
              <a:t>The Honorable </a:t>
            </a:r>
            <a:r>
              <a:rPr lang="en-US" sz="1600" dirty="0">
                <a:latin typeface="Arial" pitchFamily="34" charset="0"/>
                <a:cs typeface="Arial" pitchFamily="34" charset="0"/>
              </a:rPr>
              <a:t>Sonia </a:t>
            </a:r>
            <a:r>
              <a:rPr lang="en-US" sz="1600" dirty="0" err="1">
                <a:latin typeface="Arial" pitchFamily="34" charset="0"/>
                <a:cs typeface="Arial" pitchFamily="34" charset="0"/>
              </a:rPr>
              <a:t>Sotomayor</a:t>
            </a:r>
            <a:r>
              <a:rPr lang="en-US" sz="1600" dirty="0">
                <a:latin typeface="Arial" pitchFamily="34" charset="0"/>
                <a:cs typeface="Arial" pitchFamily="34" charset="0"/>
              </a:rPr>
              <a:t> </a:t>
            </a:r>
            <a:r>
              <a:rPr lang="en-US" sz="1600" b="0" dirty="0">
                <a:latin typeface="Arial" pitchFamily="34" charset="0"/>
                <a:cs typeface="Arial" pitchFamily="34" charset="0"/>
              </a:rPr>
              <a:t>was born in Bronx, New York, on June 25, 1954. She earned a B.A. in 1976 from Princeton University, graduating summa cum laude and receiving the university's highest academic honor. In 1979, she earned a J.D. from Yale Law School where she served as an editor of the Yale Law Journal. She served as Assistant District Attorney in the New York County District Attorney's Office from 1979–1984. She then litigated international commercial matters in New York City at Pavia &amp; Harcourt, where she served as an associate and then partner from 1984–1992. In 1991, President George H.W. Bush nominated her to the U.S. District Court, Southern District of New York, and she served in that role from 1992–1998. She served as a judge on the United States Court of Appeals for the Second Circuit from 1998–2009. President Barack Obama nominated her as an Associate Justice of the Supreme Court on May 26, 2009, and she assumed this role August 8, </a:t>
            </a:r>
            <a:r>
              <a:rPr lang="en-US" sz="1600" b="0" dirty="0" smtClean="0">
                <a:latin typeface="Arial" pitchFamily="34" charset="0"/>
                <a:cs typeface="Arial" pitchFamily="34" charset="0"/>
              </a:rPr>
              <a:t>2009. </a:t>
            </a:r>
            <a:r>
              <a:rPr lang="en-US" sz="1600" dirty="0" smtClean="0">
                <a:latin typeface="Arial" pitchFamily="34" charset="0"/>
                <a:cs typeface="Arial" pitchFamily="34" charset="0"/>
              </a:rPr>
              <a:t>The Honorable </a:t>
            </a:r>
            <a:r>
              <a:rPr lang="en-US" sz="1600" dirty="0" err="1" smtClean="0">
                <a:latin typeface="Arial" pitchFamily="34" charset="0"/>
                <a:cs typeface="Arial" pitchFamily="34" charset="0"/>
              </a:rPr>
              <a:t>Sotomayor</a:t>
            </a:r>
            <a:r>
              <a:rPr lang="en-US" sz="1600" dirty="0" smtClean="0">
                <a:latin typeface="Arial" pitchFamily="34" charset="0"/>
                <a:cs typeface="Arial" pitchFamily="34" charset="0"/>
              </a:rPr>
              <a:t> is the first Hispanic woman Associate Supreme Court Justice.</a:t>
            </a:r>
            <a:endParaRPr lang="en-US" sz="1600" b="0" dirty="0">
              <a:latin typeface="Arial" pitchFamily="34" charset="0"/>
              <a:cs typeface="Arial" pitchFamily="34" charset="0"/>
            </a:endParaRPr>
          </a:p>
        </p:txBody>
      </p:sp>
      <p:sp>
        <p:nvSpPr>
          <p:cNvPr id="9220" name="Rectangle 4"/>
          <p:cNvSpPr>
            <a:spLocks noChangeArrowheads="1"/>
          </p:cNvSpPr>
          <p:nvPr/>
        </p:nvSpPr>
        <p:spPr bwMode="auto">
          <a:xfrm>
            <a:off x="43542" y="5407223"/>
            <a:ext cx="3009157" cy="307777"/>
          </a:xfrm>
          <a:prstGeom prst="rect">
            <a:avLst/>
          </a:prstGeom>
          <a:noFill/>
          <a:ln w="9525">
            <a:noFill/>
            <a:miter lim="800000"/>
            <a:headEnd/>
            <a:tailEnd/>
          </a:ln>
        </p:spPr>
        <p:txBody>
          <a:bodyPr wrap="none">
            <a:spAutoFit/>
          </a:bodyPr>
          <a:lstStyle/>
          <a:p>
            <a:pPr algn="ctr"/>
            <a:r>
              <a:rPr lang="en-US" sz="1400" b="1" dirty="0">
                <a:latin typeface="Arial" pitchFamily="34" charset="0"/>
                <a:cs typeface="Arial" pitchFamily="34" charset="0"/>
              </a:rPr>
              <a:t>The Honorable Sonia </a:t>
            </a:r>
            <a:r>
              <a:rPr lang="en-US" sz="1400" b="1" dirty="0" err="1">
                <a:latin typeface="Arial" pitchFamily="34" charset="0"/>
                <a:cs typeface="Arial" pitchFamily="34" charset="0"/>
              </a:rPr>
              <a:t>Sotomayor</a:t>
            </a:r>
            <a:r>
              <a:rPr lang="en-US" sz="1400" b="1" dirty="0">
                <a:latin typeface="Arial" pitchFamily="34" charset="0"/>
                <a:cs typeface="Arial" pitchFamily="34" charset="0"/>
              </a:rPr>
              <a:t> </a:t>
            </a:r>
          </a:p>
        </p:txBody>
      </p:sp>
      <p:sp>
        <p:nvSpPr>
          <p:cNvPr id="7" name="Title 1"/>
          <p:cNvSpPr>
            <a:spLocks noGrp="1"/>
          </p:cNvSpPr>
          <p:nvPr>
            <p:ph type="title"/>
          </p:nvPr>
        </p:nvSpPr>
        <p:spPr>
          <a:xfrm>
            <a:off x="733425" y="304800"/>
            <a:ext cx="7772400" cy="1143000"/>
          </a:xfrm>
        </p:spPr>
        <p:txBody>
          <a:bodyPr/>
          <a:lstStyle/>
          <a:p>
            <a:r>
              <a:rPr lang="en-US" sz="3200" dirty="0" smtClean="0">
                <a:latin typeface="Arial" pitchFamily="34" charset="0"/>
                <a:cs typeface="Arial" pitchFamily="34" charset="0"/>
              </a:rPr>
              <a:t>Hispanic Heritage Month</a:t>
            </a:r>
          </a:p>
        </p:txBody>
      </p:sp>
      <p:sp>
        <p:nvSpPr>
          <p:cNvPr id="8" name="Title 1"/>
          <p:cNvSpPr txBox="1">
            <a:spLocks/>
          </p:cNvSpPr>
          <p:nvPr/>
        </p:nvSpPr>
        <p:spPr>
          <a:xfrm>
            <a:off x="3048000" y="1095375"/>
            <a:ext cx="2844800" cy="442913"/>
          </a:xfrm>
          <a:prstGeom prst="rect">
            <a:avLst/>
          </a:prstGeom>
        </p:spPr>
        <p:txBody>
          <a:bodyPr anchor="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Notable Hispanics</a:t>
            </a:r>
            <a:endParaRPr kumimoji="0" lang="en-US"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2"/>
          <p:cNvPicPr>
            <a:picLocks noChangeAspect="1" noChangeArrowheads="1"/>
          </p:cNvPicPr>
          <p:nvPr/>
        </p:nvPicPr>
        <p:blipFill>
          <a:blip r:embed="rId2" cstate="print"/>
          <a:srcRect/>
          <a:stretch>
            <a:fillRect/>
          </a:stretch>
        </p:blipFill>
        <p:spPr bwMode="auto">
          <a:xfrm>
            <a:off x="1828800" y="1600200"/>
            <a:ext cx="5181600" cy="4567237"/>
          </a:xfrm>
          <a:prstGeom prst="rect">
            <a:avLst/>
          </a:prstGeom>
          <a:ln>
            <a:noFill/>
          </a:ln>
          <a:effectLst>
            <a:outerShdw blurRad="292100" dist="139700" dir="2700000" algn="tl" rotWithShape="0">
              <a:srgbClr val="333333">
                <a:alpha val="65000"/>
              </a:srgbClr>
            </a:outerShdw>
          </a:effectLst>
        </p:spPr>
      </p:pic>
      <p:sp>
        <p:nvSpPr>
          <p:cNvPr id="10243" name="Rectangle 6"/>
          <p:cNvSpPr>
            <a:spLocks noChangeArrowheads="1"/>
          </p:cNvSpPr>
          <p:nvPr/>
        </p:nvSpPr>
        <p:spPr bwMode="auto">
          <a:xfrm>
            <a:off x="1629228" y="6167437"/>
            <a:ext cx="5511800" cy="307777"/>
          </a:xfrm>
          <a:prstGeom prst="rect">
            <a:avLst/>
          </a:prstGeom>
          <a:noFill/>
          <a:ln w="9525">
            <a:noFill/>
            <a:miter lim="800000"/>
            <a:headEnd/>
            <a:tailEnd/>
          </a:ln>
        </p:spPr>
        <p:txBody>
          <a:bodyPr>
            <a:spAutoFit/>
          </a:bodyPr>
          <a:lstStyle/>
          <a:p>
            <a:pPr algn="ctr"/>
            <a:r>
              <a:rPr lang="en-US" sz="1400" b="1" i="1" dirty="0">
                <a:latin typeface="Arial" pitchFamily="34" charset="0"/>
                <a:cs typeface="Arial" pitchFamily="34" charset="0"/>
              </a:rPr>
              <a:t>Veronica E. Villalobos </a:t>
            </a:r>
            <a:r>
              <a:rPr lang="en-US" sz="1400" b="1" dirty="0">
                <a:latin typeface="Arial" pitchFamily="34" charset="0"/>
                <a:cs typeface="Arial" pitchFamily="34" charset="0"/>
              </a:rPr>
              <a:t>Office of Diversity and Inclusion, OPM </a:t>
            </a:r>
          </a:p>
        </p:txBody>
      </p:sp>
      <p:sp>
        <p:nvSpPr>
          <p:cNvPr id="10244" name="Title 1"/>
          <p:cNvSpPr>
            <a:spLocks noGrp="1"/>
          </p:cNvSpPr>
          <p:nvPr>
            <p:ph type="title"/>
          </p:nvPr>
        </p:nvSpPr>
        <p:spPr>
          <a:xfrm>
            <a:off x="3048000" y="1095375"/>
            <a:ext cx="2844800" cy="442913"/>
          </a:xfrm>
        </p:spPr>
        <p:txBody>
          <a:bodyPr anchor="t"/>
          <a:lstStyle/>
          <a:p>
            <a:r>
              <a:rPr lang="en-US" sz="2000" dirty="0" smtClean="0">
                <a:latin typeface="Arial" pitchFamily="34" charset="0"/>
                <a:cs typeface="Arial" pitchFamily="34" charset="0"/>
              </a:rPr>
              <a:t>Notable Hispanics</a:t>
            </a:r>
          </a:p>
        </p:txBody>
      </p:sp>
      <p:sp>
        <p:nvSpPr>
          <p:cNvPr id="6" name="Title 1"/>
          <p:cNvSpPr txBox="1">
            <a:spLocks/>
          </p:cNvSpPr>
          <p:nvPr/>
        </p:nvSpPr>
        <p:spPr>
          <a:xfrm>
            <a:off x="733425"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Hispanic Heritage Month</a:t>
            </a:r>
            <a:endParaRPr kumimoji="0" lang="en-US" sz="3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014 Hispanic Heritage Month Celebr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UO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cquistion Sensitiv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A53BB4B03B3D499DB229029148AB50" ma:contentTypeVersion="2" ma:contentTypeDescription="Create a new document." ma:contentTypeScope="" ma:versionID="1398e840f42f05b7d4d809a3c19666b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635194354824191860</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635194354824191860</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635194354824191860</Data>
    <Filter/>
  </Receiver>
</spe:Receivers>
</file>

<file path=customXml/itemProps1.xml><?xml version="1.0" encoding="utf-8"?>
<ds:datastoreItem xmlns:ds="http://schemas.openxmlformats.org/officeDocument/2006/customXml" ds:itemID="{13DBC13A-3E77-4342-A1B6-3F11E690CA9D}">
  <ds:schemaRefs>
    <ds:schemaRef ds:uri="http://schemas.microsoft.com/sharepoint/v3/contenttype/forms"/>
  </ds:schemaRefs>
</ds:datastoreItem>
</file>

<file path=customXml/itemProps2.xml><?xml version="1.0" encoding="utf-8"?>
<ds:datastoreItem xmlns:ds="http://schemas.openxmlformats.org/officeDocument/2006/customXml" ds:itemID="{F96ACAD8-AFAE-4990-A9A8-B9D1CAFAF1F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E6D141B-91BB-4234-9CF5-42A0F5F9E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430BAAE1-A145-4B2D-BDB5-BBE6981C607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2014 Hispanic Heritage Month Celebration</Template>
  <TotalTime>5</TotalTime>
  <Words>3267</Words>
  <Application>Microsoft Office PowerPoint</Application>
  <PresentationFormat>On-screen Show (4:3)</PresentationFormat>
  <Paragraphs>298</Paragraphs>
  <Slides>45</Slides>
  <Notes>0</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2014 Hispanic Heritage Month Celebration</vt:lpstr>
      <vt:lpstr>FOUO Master</vt:lpstr>
      <vt:lpstr>Acquistion Sensitive Master</vt:lpstr>
      <vt:lpstr>Slide 1</vt:lpstr>
      <vt:lpstr>Hispanic Heritage Month</vt:lpstr>
      <vt:lpstr>Slide 3</vt:lpstr>
      <vt:lpstr>Hispanic Heritage Month</vt:lpstr>
      <vt:lpstr>Hispanic Heritage Month</vt:lpstr>
      <vt:lpstr>Hispanic Heritage Month</vt:lpstr>
      <vt:lpstr>Slide 7</vt:lpstr>
      <vt:lpstr>Hispanic Heritage Month</vt:lpstr>
      <vt:lpstr>Notable Hispanics</vt:lpstr>
      <vt:lpstr>Notable Hispanics</vt:lpstr>
      <vt:lpstr>Slide 11</vt:lpstr>
      <vt:lpstr>Notable Hispanics</vt:lpstr>
      <vt:lpstr>Slide 13</vt:lpstr>
      <vt:lpstr>Slide 14</vt:lpstr>
      <vt:lpstr>Notable Hispanics</vt:lpstr>
      <vt:lpstr>Slide 16</vt:lpstr>
      <vt:lpstr>Notable Hispanics</vt:lpstr>
      <vt:lpstr>Slide 18</vt:lpstr>
      <vt:lpstr>Notable Hispanics</vt:lpstr>
      <vt:lpstr>Slide 20</vt:lpstr>
      <vt:lpstr>Slide 21</vt:lpstr>
      <vt:lpstr>Hispanic Medal of Honor Recipients</vt:lpstr>
      <vt:lpstr>Slide 23</vt:lpstr>
      <vt:lpstr>Hispanic Medal of Honor Recipients</vt:lpstr>
      <vt:lpstr>Hispanic Medal of Honor Recipients</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kathryn.arizo</dc:creator>
  <cp:lastModifiedBy>kathryn.arizo</cp:lastModifiedBy>
  <cp:revision>1</cp:revision>
  <dcterms:created xsi:type="dcterms:W3CDTF">2014-09-17T19:22:07Z</dcterms:created>
  <dcterms:modified xsi:type="dcterms:W3CDTF">2014-09-17T19:27:24Z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0x0101004FA53BB4B03B3D499DB229029148AB50</vt:lpwstr>
  </property>
  <property fmtid="{D5CDD505-2E9C-101B-9397-08002B2CF9AE}" pid="3" name="_dlc_DocIdItemGuid">
    <vt:lpwstr>1fafbbb2-2e44-42ed-a959-0787ea75cff2</vt:lpwstr>
  </property>
</Properties>
</file>